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webextensions/webextension5.xml" ContentType="application/vnd.ms-office.webextension+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5.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E3_8224AFEE.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708" r:id="rId5"/>
    <p:sldMasterId id="2147483738" r:id="rId6"/>
    <p:sldMasterId id="2147483747" r:id="rId7"/>
    <p:sldMasterId id="2147483760" r:id="rId8"/>
    <p:sldMasterId id="2147483777" r:id="rId9"/>
    <p:sldMasterId id="2147483789" r:id="rId10"/>
    <p:sldMasterId id="2147483801" r:id="rId11"/>
    <p:sldMasterId id="2147483813" r:id="rId12"/>
    <p:sldMasterId id="2147483825" r:id="rId13"/>
  </p:sldMasterIdLst>
  <p:notesMasterIdLst>
    <p:notesMasterId r:id="rId136"/>
  </p:notesMasterIdLst>
  <p:sldIdLst>
    <p:sldId id="350" r:id="rId14"/>
    <p:sldId id="471" r:id="rId15"/>
    <p:sldId id="472" r:id="rId16"/>
    <p:sldId id="473" r:id="rId17"/>
    <p:sldId id="474" r:id="rId18"/>
    <p:sldId id="475" r:id="rId19"/>
    <p:sldId id="476" r:id="rId20"/>
    <p:sldId id="477" r:id="rId21"/>
    <p:sldId id="478" r:id="rId22"/>
    <p:sldId id="479" r:id="rId23"/>
    <p:sldId id="480" r:id="rId24"/>
    <p:sldId id="351" r:id="rId25"/>
    <p:sldId id="352" r:id="rId26"/>
    <p:sldId id="353" r:id="rId27"/>
    <p:sldId id="354" r:id="rId28"/>
    <p:sldId id="355" r:id="rId29"/>
    <p:sldId id="356" r:id="rId30"/>
    <p:sldId id="357" r:id="rId31"/>
    <p:sldId id="358" r:id="rId32"/>
    <p:sldId id="503" r:id="rId33"/>
    <p:sldId id="504" r:id="rId34"/>
    <p:sldId id="505" r:id="rId35"/>
    <p:sldId id="506" r:id="rId36"/>
    <p:sldId id="507" r:id="rId37"/>
    <p:sldId id="508" r:id="rId38"/>
    <p:sldId id="509" r:id="rId39"/>
    <p:sldId id="510" r:id="rId40"/>
    <p:sldId id="511" r:id="rId41"/>
    <p:sldId id="512" r:id="rId42"/>
    <p:sldId id="513" r:id="rId43"/>
    <p:sldId id="514" r:id="rId44"/>
    <p:sldId id="515" r:id="rId45"/>
    <p:sldId id="516" r:id="rId46"/>
    <p:sldId id="517" r:id="rId47"/>
    <p:sldId id="518" r:id="rId48"/>
    <p:sldId id="519" r:id="rId49"/>
    <p:sldId id="520" r:id="rId50"/>
    <p:sldId id="521" r:id="rId51"/>
    <p:sldId id="522" r:id="rId52"/>
    <p:sldId id="523" r:id="rId53"/>
    <p:sldId id="524" r:id="rId54"/>
    <p:sldId id="525" r:id="rId55"/>
    <p:sldId id="526" r:id="rId56"/>
    <p:sldId id="527" r:id="rId57"/>
    <p:sldId id="528" r:id="rId58"/>
    <p:sldId id="529" r:id="rId59"/>
    <p:sldId id="530" r:id="rId60"/>
    <p:sldId id="531" r:id="rId61"/>
    <p:sldId id="532" r:id="rId62"/>
    <p:sldId id="533" r:id="rId63"/>
    <p:sldId id="534" r:id="rId64"/>
    <p:sldId id="393" r:id="rId65"/>
    <p:sldId id="537" r:id="rId66"/>
    <p:sldId id="538" r:id="rId67"/>
    <p:sldId id="539" r:id="rId68"/>
    <p:sldId id="540" r:id="rId69"/>
    <p:sldId id="541" r:id="rId70"/>
    <p:sldId id="542" r:id="rId71"/>
    <p:sldId id="543" r:id="rId72"/>
    <p:sldId id="544" r:id="rId73"/>
    <p:sldId id="545" r:id="rId74"/>
    <p:sldId id="546" r:id="rId75"/>
    <p:sldId id="547" r:id="rId76"/>
    <p:sldId id="548" r:id="rId77"/>
    <p:sldId id="549" r:id="rId78"/>
    <p:sldId id="550" r:id="rId79"/>
    <p:sldId id="551" r:id="rId80"/>
    <p:sldId id="552" r:id="rId81"/>
    <p:sldId id="553" r:id="rId82"/>
    <p:sldId id="554" r:id="rId83"/>
    <p:sldId id="555" r:id="rId84"/>
    <p:sldId id="556" r:id="rId85"/>
    <p:sldId id="557" r:id="rId86"/>
    <p:sldId id="558" r:id="rId87"/>
    <p:sldId id="559" r:id="rId88"/>
    <p:sldId id="560" r:id="rId89"/>
    <p:sldId id="561" r:id="rId90"/>
    <p:sldId id="562" r:id="rId91"/>
    <p:sldId id="563" r:id="rId92"/>
    <p:sldId id="564" r:id="rId93"/>
    <p:sldId id="565" r:id="rId94"/>
    <p:sldId id="566" r:id="rId95"/>
    <p:sldId id="567" r:id="rId96"/>
    <p:sldId id="568" r:id="rId97"/>
    <p:sldId id="569" r:id="rId98"/>
    <p:sldId id="570" r:id="rId99"/>
    <p:sldId id="571" r:id="rId100"/>
    <p:sldId id="572" r:id="rId101"/>
    <p:sldId id="573" r:id="rId102"/>
    <p:sldId id="574" r:id="rId103"/>
    <p:sldId id="481" r:id="rId104"/>
    <p:sldId id="482" r:id="rId105"/>
    <p:sldId id="483" r:id="rId106"/>
    <p:sldId id="484" r:id="rId107"/>
    <p:sldId id="485" r:id="rId108"/>
    <p:sldId id="486" r:id="rId109"/>
    <p:sldId id="487" r:id="rId110"/>
    <p:sldId id="488" r:id="rId111"/>
    <p:sldId id="489" r:id="rId112"/>
    <p:sldId id="490" r:id="rId113"/>
    <p:sldId id="491" r:id="rId114"/>
    <p:sldId id="492" r:id="rId115"/>
    <p:sldId id="493" r:id="rId116"/>
    <p:sldId id="494" r:id="rId117"/>
    <p:sldId id="495" r:id="rId118"/>
    <p:sldId id="496" r:id="rId119"/>
    <p:sldId id="497" r:id="rId120"/>
    <p:sldId id="498" r:id="rId121"/>
    <p:sldId id="499" r:id="rId122"/>
    <p:sldId id="500" r:id="rId123"/>
    <p:sldId id="501" r:id="rId124"/>
    <p:sldId id="502" r:id="rId125"/>
    <p:sldId id="536" r:id="rId126"/>
    <p:sldId id="575" r:id="rId127"/>
    <p:sldId id="576" r:id="rId128"/>
    <p:sldId id="577" r:id="rId129"/>
    <p:sldId id="578" r:id="rId130"/>
    <p:sldId id="579" r:id="rId131"/>
    <p:sldId id="580" r:id="rId132"/>
    <p:sldId id="581" r:id="rId133"/>
    <p:sldId id="582" r:id="rId134"/>
    <p:sldId id="583" r:id="rId1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30C95C-60DF-EC2C-0F4C-2C177AFBF9F7}" name="Hoff, Elvira" initials="HE" userId="S-1-5-21-2361984597-2039549782-3180204118-12466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off, Elvira" initials="HE" lastIdx="9" clrIdx="0">
    <p:extLst>
      <p:ext uri="{19B8F6BF-5375-455C-9EA6-DF929625EA0E}">
        <p15:presenceInfo xmlns:p15="http://schemas.microsoft.com/office/powerpoint/2012/main" userId="S-1-5-21-2361984597-2039549782-3180204118-12466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E2F0"/>
    <a:srgbClr val="6DDBF0"/>
    <a:srgbClr val="003493"/>
    <a:srgbClr val="B48400"/>
    <a:srgbClr val="B42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8746"/>
  </p:normalViewPr>
  <p:slideViewPr>
    <p:cSldViewPr snapToGrid="0">
      <p:cViewPr varScale="1">
        <p:scale>
          <a:sx n="74" d="100"/>
          <a:sy n="74" d="100"/>
        </p:scale>
        <p:origin x="72" y="60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presProps" Target="presProps.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viewProps" Target="view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notesMaster" Target="notesMasters/notesMaster1.xml"/><Relationship Id="rId61" Type="http://schemas.openxmlformats.org/officeDocument/2006/relationships/slide" Target="slides/slide48.xml"/><Relationship Id="rId82" Type="http://schemas.openxmlformats.org/officeDocument/2006/relationships/slide" Target="slides/slide69.xml"/><Relationship Id="rId152" Type="http://schemas.microsoft.com/office/2018/10/relationships/authors" Target="authors.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commentAuthors" Target="commentAuthor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2.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491170346060515E-2"/>
          <c:y val="0.12942406891955141"/>
          <c:w val="0.94112547654799816"/>
          <c:h val="0.7087511390943807"/>
        </c:manualLayout>
      </c:layout>
      <c:barChart>
        <c:barDir val="col"/>
        <c:grouping val="clustered"/>
        <c:varyColors val="0"/>
        <c:ser>
          <c:idx val="1"/>
          <c:order val="0"/>
          <c:tx>
            <c:strRef>
              <c:f>Opth!$C$4</c:f>
              <c:strCache>
                <c:ptCount val="1"/>
                <c:pt idx="0">
                  <c:v>All SOM Departments</c:v>
                </c:pt>
              </c:strCache>
            </c:strRef>
          </c:tx>
          <c:spPr>
            <a:solidFill>
              <a:srgbClr val="0070C0"/>
            </a:solidFill>
            <a:ln>
              <a:noFill/>
            </a:ln>
            <a:effectLst/>
          </c:spPr>
          <c:invertIfNegative val="0"/>
          <c:cat>
            <c:strRef>
              <c:f>Opth!$A$5:$A$7</c:f>
              <c:strCache>
                <c:ptCount val="3"/>
                <c:pt idx="0">
                  <c:v>Civil Rights/Title IX</c:v>
                </c:pt>
                <c:pt idx="1">
                  <c:v>Other Mistreatment</c:v>
                </c:pt>
                <c:pt idx="2">
                  <c:v>Educator Skills/
 Course Concerns</c:v>
                </c:pt>
              </c:strCache>
            </c:strRef>
          </c:cat>
          <c:val>
            <c:numRef>
              <c:f>Opth!$C$5:$C$7</c:f>
              <c:numCache>
                <c:formatCode>0</c:formatCode>
                <c:ptCount val="3"/>
                <c:pt idx="0">
                  <c:v>26.288659793814436</c:v>
                </c:pt>
                <c:pt idx="1">
                  <c:v>33.505154639175252</c:v>
                </c:pt>
                <c:pt idx="2">
                  <c:v>85.567010309278345</c:v>
                </c:pt>
              </c:numCache>
            </c:numRef>
          </c:val>
          <c:extLst>
            <c:ext xmlns:c16="http://schemas.microsoft.com/office/drawing/2014/chart" uri="{C3380CC4-5D6E-409C-BE32-E72D297353CC}">
              <c16:uniqueId val="{00000001-C1AB-4F0C-8E4B-5E908BAE4AFA}"/>
            </c:ext>
          </c:extLst>
        </c:ser>
        <c:dLbls>
          <c:showLegendKey val="0"/>
          <c:showVal val="0"/>
          <c:showCatName val="0"/>
          <c:showSerName val="0"/>
          <c:showPercent val="0"/>
          <c:showBubbleSize val="0"/>
        </c:dLbls>
        <c:gapWidth val="100"/>
        <c:overlap val="-24"/>
        <c:axId val="1925991183"/>
        <c:axId val="1925997007"/>
      </c:barChart>
      <c:catAx>
        <c:axId val="192599118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925997007"/>
        <c:crosses val="autoZero"/>
        <c:auto val="1"/>
        <c:lblAlgn val="ctr"/>
        <c:lblOffset val="100"/>
        <c:noMultiLvlLbl val="0"/>
      </c:catAx>
      <c:valAx>
        <c:axId val="1925997007"/>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925991183"/>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2"/>
      </a:solid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491170346060515E-2"/>
          <c:y val="0.12942406891955141"/>
          <c:w val="0.94112547654799816"/>
          <c:h val="0.7087511390943807"/>
        </c:manualLayout>
      </c:layout>
      <c:barChart>
        <c:barDir val="col"/>
        <c:grouping val="clustered"/>
        <c:varyColors val="0"/>
        <c:ser>
          <c:idx val="1"/>
          <c:order val="0"/>
          <c:tx>
            <c:strRef>
              <c:f>Opth!$C$4</c:f>
              <c:strCache>
                <c:ptCount val="1"/>
                <c:pt idx="0">
                  <c:v>All SOM Departments</c:v>
                </c:pt>
              </c:strCache>
            </c:strRef>
          </c:tx>
          <c:spPr>
            <a:solidFill>
              <a:srgbClr val="0070C0"/>
            </a:solidFill>
            <a:ln>
              <a:noFill/>
            </a:ln>
            <a:effectLst/>
          </c:spPr>
          <c:invertIfNegative val="0"/>
          <c:cat>
            <c:strRef>
              <c:f>Opth!$A$5:$A$7</c:f>
              <c:strCache>
                <c:ptCount val="3"/>
                <c:pt idx="0">
                  <c:v>Civil Rights/Title IX</c:v>
                </c:pt>
                <c:pt idx="1">
                  <c:v>Other Mistreatment</c:v>
                </c:pt>
                <c:pt idx="2">
                  <c:v>Educator Skills/
 Course Concerns</c:v>
                </c:pt>
              </c:strCache>
            </c:strRef>
          </c:cat>
          <c:val>
            <c:numRef>
              <c:f>Opth!$C$5:$C$7</c:f>
              <c:numCache>
                <c:formatCode>0</c:formatCode>
                <c:ptCount val="3"/>
                <c:pt idx="0">
                  <c:v>26.288659793814436</c:v>
                </c:pt>
                <c:pt idx="1">
                  <c:v>33.505154639175252</c:v>
                </c:pt>
                <c:pt idx="2">
                  <c:v>85.567010309278345</c:v>
                </c:pt>
              </c:numCache>
            </c:numRef>
          </c:val>
          <c:extLst>
            <c:ext xmlns:c16="http://schemas.microsoft.com/office/drawing/2014/chart" uri="{C3380CC4-5D6E-409C-BE32-E72D297353CC}">
              <c16:uniqueId val="{00000001-C1AB-4F0C-8E4B-5E908BAE4AFA}"/>
            </c:ext>
          </c:extLst>
        </c:ser>
        <c:dLbls>
          <c:showLegendKey val="0"/>
          <c:showVal val="0"/>
          <c:showCatName val="0"/>
          <c:showSerName val="0"/>
          <c:showPercent val="0"/>
          <c:showBubbleSize val="0"/>
        </c:dLbls>
        <c:gapWidth val="100"/>
        <c:overlap val="-24"/>
        <c:axId val="1925991183"/>
        <c:axId val="1925997007"/>
      </c:barChart>
      <c:catAx>
        <c:axId val="192599118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925997007"/>
        <c:crosses val="autoZero"/>
        <c:auto val="1"/>
        <c:lblAlgn val="ctr"/>
        <c:lblOffset val="100"/>
        <c:noMultiLvlLbl val="0"/>
      </c:catAx>
      <c:valAx>
        <c:axId val="1925997007"/>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925991183"/>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2"/>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omments/modernComment_1E3_8224AFEE.xml><?xml version="1.0" encoding="utf-8"?>
<p188:cmLst xmlns:a="http://schemas.openxmlformats.org/drawingml/2006/main" xmlns:r="http://schemas.openxmlformats.org/officeDocument/2006/relationships" xmlns:p188="http://schemas.microsoft.com/office/powerpoint/2018/8/main">
  <p188:cm id="{0FB6CD21-B3A3-464B-95A1-9D837C7D46DA}" authorId="{0DB2798A-476D-D6A8-433C-7194C4BFC2EA}" created="2022-12-20T17:59:03.032">
    <pc:sldMkLst xmlns:pc="http://schemas.microsoft.com/office/powerpoint/2013/main/command">
      <pc:docMk/>
      <pc:sldMk cId="489980830" sldId="274"/>
    </pc:sldMkLst>
    <p188:txBody>
      <a:bodyPr/>
      <a:lstStyle/>
      <a:p>
        <a:r>
          <a:rPr lang="en-US"/>
          <a:t>Can we work on cases? Lets make them more nuanced? 
Also I was thinking about asking groups 1. How might a learner deal with this?
2.  How can leadership address this?
3. How can a system address this? </a:t>
        </a:r>
      </a:p>
    </p188:txBody>
  </p188:cm>
</p188:cmLst>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svg"/><Relationship Id="rId1" Type="http://schemas.openxmlformats.org/officeDocument/2006/relationships/image" Target="../media/image33.png"/><Relationship Id="rId6" Type="http://schemas.openxmlformats.org/officeDocument/2006/relationships/image" Target="../media/image46.svg"/><Relationship Id="rId5" Type="http://schemas.openxmlformats.org/officeDocument/2006/relationships/image" Target="../media/image35.png"/><Relationship Id="rId4" Type="http://schemas.openxmlformats.org/officeDocument/2006/relationships/image" Target="../media/image44.svg"/></Relationships>
</file>

<file path=ppt/diagrams/_rels/data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svg"/><Relationship Id="rId1" Type="http://schemas.openxmlformats.org/officeDocument/2006/relationships/image" Target="../media/image33.png"/><Relationship Id="rId6" Type="http://schemas.openxmlformats.org/officeDocument/2006/relationships/image" Target="../media/image46.svg"/><Relationship Id="rId5" Type="http://schemas.openxmlformats.org/officeDocument/2006/relationships/image" Target="../media/image35.png"/><Relationship Id="rId4" Type="http://schemas.openxmlformats.org/officeDocument/2006/relationships/image" Target="../media/image4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svg"/><Relationship Id="rId1" Type="http://schemas.openxmlformats.org/officeDocument/2006/relationships/image" Target="../media/image33.png"/><Relationship Id="rId6" Type="http://schemas.openxmlformats.org/officeDocument/2006/relationships/image" Target="../media/image46.svg"/><Relationship Id="rId5" Type="http://schemas.openxmlformats.org/officeDocument/2006/relationships/image" Target="../media/image35.png"/><Relationship Id="rId4" Type="http://schemas.openxmlformats.org/officeDocument/2006/relationships/image" Target="../media/image4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svg"/><Relationship Id="rId1" Type="http://schemas.openxmlformats.org/officeDocument/2006/relationships/image" Target="../media/image33.png"/><Relationship Id="rId6" Type="http://schemas.openxmlformats.org/officeDocument/2006/relationships/image" Target="../media/image46.svg"/><Relationship Id="rId5" Type="http://schemas.openxmlformats.org/officeDocument/2006/relationships/image" Target="../media/image3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73F848-1CAA-45E6-B427-E2BAF1BFB41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FF9A760A-B981-4671-808A-B5C4B7556B02}">
      <dgm:prSet/>
      <dgm:spPr/>
      <dgm:t>
        <a:bodyPr/>
        <a:lstStyle/>
        <a:p>
          <a:pPr>
            <a:defRPr b="1"/>
          </a:pPr>
          <a:r>
            <a:rPr lang="en-US"/>
            <a:t>See ONE:  </a:t>
          </a:r>
        </a:p>
      </dgm:t>
    </dgm:pt>
    <dgm:pt modelId="{BE3B1EE1-55B5-45EA-AA6F-83CCFF60817C}" type="parTrans" cxnId="{E085041B-C6D2-48A2-AB12-363E174BBDBA}">
      <dgm:prSet/>
      <dgm:spPr/>
      <dgm:t>
        <a:bodyPr/>
        <a:lstStyle/>
        <a:p>
          <a:endParaRPr lang="en-US"/>
        </a:p>
      </dgm:t>
    </dgm:pt>
    <dgm:pt modelId="{3584B5E4-9D20-400C-8D2C-E3AC3205E1B2}" type="sibTrans" cxnId="{E085041B-C6D2-48A2-AB12-363E174BBDBA}">
      <dgm:prSet/>
      <dgm:spPr/>
      <dgm:t>
        <a:bodyPr/>
        <a:lstStyle/>
        <a:p>
          <a:endParaRPr lang="en-US"/>
        </a:p>
      </dgm:t>
    </dgm:pt>
    <dgm:pt modelId="{B334F981-D829-447F-A7AD-8118B21DEC9B}">
      <dgm:prSet/>
      <dgm:spPr/>
      <dgm:t>
        <a:bodyPr/>
        <a:lstStyle/>
        <a:p>
          <a:r>
            <a:rPr lang="en-US"/>
            <a:t>What is Co-Creation of the LE?  Evidence?</a:t>
          </a:r>
        </a:p>
      </dgm:t>
    </dgm:pt>
    <dgm:pt modelId="{00C04A57-3252-4ADC-B24D-DA2D0CAB3AC7}" type="parTrans" cxnId="{4A5085BD-F616-4C16-B74D-CE154E642823}">
      <dgm:prSet/>
      <dgm:spPr/>
      <dgm:t>
        <a:bodyPr/>
        <a:lstStyle/>
        <a:p>
          <a:endParaRPr lang="en-US"/>
        </a:p>
      </dgm:t>
    </dgm:pt>
    <dgm:pt modelId="{27FCC7A2-BDB5-446C-B553-75FB21D5AC6F}" type="sibTrans" cxnId="{4A5085BD-F616-4C16-B74D-CE154E642823}">
      <dgm:prSet/>
      <dgm:spPr/>
      <dgm:t>
        <a:bodyPr/>
        <a:lstStyle/>
        <a:p>
          <a:endParaRPr lang="en-US"/>
        </a:p>
      </dgm:t>
    </dgm:pt>
    <dgm:pt modelId="{C00B6250-29EB-41AB-8779-40D1F34A1B33}">
      <dgm:prSet/>
      <dgm:spPr/>
      <dgm:t>
        <a:bodyPr/>
        <a:lstStyle/>
        <a:p>
          <a:r>
            <a:rPr lang="en-US"/>
            <a:t>How do we know if our LE is optimal for learning and caring?</a:t>
          </a:r>
        </a:p>
      </dgm:t>
    </dgm:pt>
    <dgm:pt modelId="{DA20FBAA-CA3B-444F-A0B9-796BA93CEB4C}" type="parTrans" cxnId="{56207EF0-9420-42FB-BD69-E959F5976688}">
      <dgm:prSet/>
      <dgm:spPr/>
      <dgm:t>
        <a:bodyPr/>
        <a:lstStyle/>
        <a:p>
          <a:endParaRPr lang="en-US"/>
        </a:p>
      </dgm:t>
    </dgm:pt>
    <dgm:pt modelId="{6126CD47-0A29-4279-90D9-18607D1F8891}" type="sibTrans" cxnId="{56207EF0-9420-42FB-BD69-E959F5976688}">
      <dgm:prSet/>
      <dgm:spPr/>
      <dgm:t>
        <a:bodyPr/>
        <a:lstStyle/>
        <a:p>
          <a:endParaRPr lang="en-US"/>
        </a:p>
      </dgm:t>
    </dgm:pt>
    <dgm:pt modelId="{ABD2FF89-571D-4F15-8DE4-8E5A51655BFA}">
      <dgm:prSet/>
      <dgm:spPr/>
      <dgm:t>
        <a:bodyPr/>
        <a:lstStyle/>
        <a:p>
          <a:pPr>
            <a:defRPr b="1"/>
          </a:pPr>
          <a:r>
            <a:rPr lang="en-US"/>
            <a:t>Do ONE: </a:t>
          </a:r>
        </a:p>
      </dgm:t>
    </dgm:pt>
    <dgm:pt modelId="{94DAF49A-DD3C-4AE3-8915-7A1802E7B058}" type="parTrans" cxnId="{DEF9B7B8-5575-4DA0-B311-AB5E092DD8DB}">
      <dgm:prSet/>
      <dgm:spPr/>
      <dgm:t>
        <a:bodyPr/>
        <a:lstStyle/>
        <a:p>
          <a:endParaRPr lang="en-US"/>
        </a:p>
      </dgm:t>
    </dgm:pt>
    <dgm:pt modelId="{FBC32DA3-D671-41F5-ABAA-7D3BC990DAC2}" type="sibTrans" cxnId="{DEF9B7B8-5575-4DA0-B311-AB5E092DD8DB}">
      <dgm:prSet/>
      <dgm:spPr/>
      <dgm:t>
        <a:bodyPr/>
        <a:lstStyle/>
        <a:p>
          <a:endParaRPr lang="en-US"/>
        </a:p>
      </dgm:t>
    </dgm:pt>
    <dgm:pt modelId="{33ACFEBE-F680-4A42-AF72-5B6AA6DC2E30}">
      <dgm:prSet/>
      <dgm:spPr/>
      <dgm:t>
        <a:bodyPr/>
        <a:lstStyle/>
        <a:p>
          <a:r>
            <a:rPr lang="en-US"/>
            <a:t>Skills in improving your Learning Environment</a:t>
          </a:r>
        </a:p>
      </dgm:t>
    </dgm:pt>
    <dgm:pt modelId="{51B6DDBB-680D-49B9-8C2D-2056A70816CD}" type="parTrans" cxnId="{DD037F93-3E1A-41C5-99A6-8E9649B9DA53}">
      <dgm:prSet/>
      <dgm:spPr/>
      <dgm:t>
        <a:bodyPr/>
        <a:lstStyle/>
        <a:p>
          <a:endParaRPr lang="en-US"/>
        </a:p>
      </dgm:t>
    </dgm:pt>
    <dgm:pt modelId="{37731B1B-0010-4F04-BBA0-6B3C8A523E8C}" type="sibTrans" cxnId="{DD037F93-3E1A-41C5-99A6-8E9649B9DA53}">
      <dgm:prSet/>
      <dgm:spPr/>
      <dgm:t>
        <a:bodyPr/>
        <a:lstStyle/>
        <a:p>
          <a:endParaRPr lang="en-US"/>
        </a:p>
      </dgm:t>
    </dgm:pt>
    <dgm:pt modelId="{717D203A-337F-4789-8FE9-F61C830CBBE7}">
      <dgm:prSet/>
      <dgm:spPr/>
      <dgm:t>
        <a:bodyPr/>
        <a:lstStyle/>
        <a:p>
          <a:pPr>
            <a:defRPr b="1"/>
          </a:pPr>
          <a:r>
            <a:rPr lang="en-US"/>
            <a:t>Teach ONE: </a:t>
          </a:r>
        </a:p>
      </dgm:t>
    </dgm:pt>
    <dgm:pt modelId="{7D3A4015-6D38-4478-AAE5-0782E5261160}" type="parTrans" cxnId="{7CA78DC1-2FD1-43DB-B2A2-20C7E4839F06}">
      <dgm:prSet/>
      <dgm:spPr/>
      <dgm:t>
        <a:bodyPr/>
        <a:lstStyle/>
        <a:p>
          <a:endParaRPr lang="en-US"/>
        </a:p>
      </dgm:t>
    </dgm:pt>
    <dgm:pt modelId="{EE80390D-28FE-4043-A54C-CEFFBED9920C}" type="sibTrans" cxnId="{7CA78DC1-2FD1-43DB-B2A2-20C7E4839F06}">
      <dgm:prSet/>
      <dgm:spPr/>
      <dgm:t>
        <a:bodyPr/>
        <a:lstStyle/>
        <a:p>
          <a:endParaRPr lang="en-US"/>
        </a:p>
      </dgm:t>
    </dgm:pt>
    <dgm:pt modelId="{0D7B0B97-997C-4866-87E9-C64B7911A0A4}">
      <dgm:prSet/>
      <dgm:spPr/>
      <dgm:t>
        <a:bodyPr/>
        <a:lstStyle/>
        <a:p>
          <a:r>
            <a:rPr lang="en-US"/>
            <a:t>Go out and train your faculty</a:t>
          </a:r>
        </a:p>
      </dgm:t>
    </dgm:pt>
    <dgm:pt modelId="{3E4C4503-4071-4D36-9862-8C02A1FA5370}" type="parTrans" cxnId="{C0E9CF59-FE0B-4E1D-A40E-ABC6F9210D84}">
      <dgm:prSet/>
      <dgm:spPr/>
      <dgm:t>
        <a:bodyPr/>
        <a:lstStyle/>
        <a:p>
          <a:endParaRPr lang="en-US"/>
        </a:p>
      </dgm:t>
    </dgm:pt>
    <dgm:pt modelId="{4E036A6D-FFE4-42D5-B600-50FEEFD49752}" type="sibTrans" cxnId="{C0E9CF59-FE0B-4E1D-A40E-ABC6F9210D84}">
      <dgm:prSet/>
      <dgm:spPr/>
      <dgm:t>
        <a:bodyPr/>
        <a:lstStyle/>
        <a:p>
          <a:endParaRPr lang="en-US"/>
        </a:p>
      </dgm:t>
    </dgm:pt>
    <dgm:pt modelId="{8BF81C03-966D-451F-83E7-DCF6DBA4751C}">
      <dgm:prSet/>
      <dgm:spPr/>
      <dgm:t>
        <a:bodyPr/>
        <a:lstStyle/>
        <a:p>
          <a:pPr>
            <a:defRPr b="1"/>
          </a:pPr>
          <a:r>
            <a:rPr lang="en-US"/>
            <a:t>Institutional Support: </a:t>
          </a:r>
        </a:p>
      </dgm:t>
    </dgm:pt>
    <dgm:pt modelId="{7A3489D8-DE19-4822-BCCE-E9D051CD1B5F}" type="parTrans" cxnId="{AA22DB2D-4B9F-40BF-810E-4D4C73C50335}">
      <dgm:prSet/>
      <dgm:spPr/>
      <dgm:t>
        <a:bodyPr/>
        <a:lstStyle/>
        <a:p>
          <a:endParaRPr lang="en-US"/>
        </a:p>
      </dgm:t>
    </dgm:pt>
    <dgm:pt modelId="{12D1859F-4BDD-41D1-8A66-FEBB25E4AEED}" type="sibTrans" cxnId="{AA22DB2D-4B9F-40BF-810E-4D4C73C50335}">
      <dgm:prSet/>
      <dgm:spPr/>
      <dgm:t>
        <a:bodyPr/>
        <a:lstStyle/>
        <a:p>
          <a:endParaRPr lang="en-US"/>
        </a:p>
      </dgm:t>
    </dgm:pt>
    <dgm:pt modelId="{43A85DB3-C304-4E73-91B2-50AF1C4D70BC}">
      <dgm:prSet/>
      <dgm:spPr/>
      <dgm:t>
        <a:bodyPr/>
        <a:lstStyle/>
        <a:p>
          <a:r>
            <a:rPr lang="en-US"/>
            <a:t>UPMC, UPSOM</a:t>
          </a:r>
        </a:p>
      </dgm:t>
    </dgm:pt>
    <dgm:pt modelId="{DEA85371-6B67-40DF-B199-CF6AF47119FE}" type="parTrans" cxnId="{01764E8C-FB61-4AED-B3F3-61DA34CC2893}">
      <dgm:prSet/>
      <dgm:spPr/>
      <dgm:t>
        <a:bodyPr/>
        <a:lstStyle/>
        <a:p>
          <a:endParaRPr lang="en-US"/>
        </a:p>
      </dgm:t>
    </dgm:pt>
    <dgm:pt modelId="{250C1261-B252-4604-8675-3D8DB9F29242}" type="sibTrans" cxnId="{01764E8C-FB61-4AED-B3F3-61DA34CC2893}">
      <dgm:prSet/>
      <dgm:spPr/>
      <dgm:t>
        <a:bodyPr/>
        <a:lstStyle/>
        <a:p>
          <a:endParaRPr lang="en-US"/>
        </a:p>
      </dgm:t>
    </dgm:pt>
    <dgm:pt modelId="{D566B52D-1611-4209-AA0C-E08B9F2361F9}">
      <dgm:prSet/>
      <dgm:spPr/>
      <dgm:t>
        <a:bodyPr/>
        <a:lstStyle/>
        <a:p>
          <a:r>
            <a:rPr lang="en-US"/>
            <a:t>Communication, Collaboration</a:t>
          </a:r>
        </a:p>
      </dgm:t>
    </dgm:pt>
    <dgm:pt modelId="{D3374999-7D58-46F1-9B2D-49802BA4BFF4}" type="parTrans" cxnId="{B17AE2F9-4C8C-45A4-B8C7-42EFAC9EE7E4}">
      <dgm:prSet/>
      <dgm:spPr/>
      <dgm:t>
        <a:bodyPr/>
        <a:lstStyle/>
        <a:p>
          <a:endParaRPr lang="en-US"/>
        </a:p>
      </dgm:t>
    </dgm:pt>
    <dgm:pt modelId="{E15B773F-1988-44CE-B7B1-3D8AA77B33F1}" type="sibTrans" cxnId="{B17AE2F9-4C8C-45A4-B8C7-42EFAC9EE7E4}">
      <dgm:prSet/>
      <dgm:spPr/>
      <dgm:t>
        <a:bodyPr/>
        <a:lstStyle/>
        <a:p>
          <a:endParaRPr lang="en-US"/>
        </a:p>
      </dgm:t>
    </dgm:pt>
    <dgm:pt modelId="{C17B887C-BB4E-47A4-BDDA-5F5705F0F88E}" type="pres">
      <dgm:prSet presAssocID="{0873F848-1CAA-45E6-B427-E2BAF1BFB41C}" presName="Name0" presStyleCnt="0">
        <dgm:presLayoutVars>
          <dgm:dir/>
          <dgm:animLvl val="lvl"/>
          <dgm:resizeHandles val="exact"/>
        </dgm:presLayoutVars>
      </dgm:prSet>
      <dgm:spPr/>
      <dgm:t>
        <a:bodyPr/>
        <a:lstStyle/>
        <a:p>
          <a:endParaRPr lang="en-US"/>
        </a:p>
      </dgm:t>
    </dgm:pt>
    <dgm:pt modelId="{073CC5BF-1A74-4D85-87B6-60D0BA83EC68}" type="pres">
      <dgm:prSet presAssocID="{FF9A760A-B981-4671-808A-B5C4B7556B02}" presName="linNode" presStyleCnt="0"/>
      <dgm:spPr/>
    </dgm:pt>
    <dgm:pt modelId="{242EDD83-100A-49BF-B9A7-51ECC9D15742}" type="pres">
      <dgm:prSet presAssocID="{FF9A760A-B981-4671-808A-B5C4B7556B02}" presName="parentText" presStyleLbl="node1" presStyleIdx="0" presStyleCnt="4">
        <dgm:presLayoutVars>
          <dgm:chMax val="1"/>
          <dgm:bulletEnabled val="1"/>
        </dgm:presLayoutVars>
      </dgm:prSet>
      <dgm:spPr/>
      <dgm:t>
        <a:bodyPr/>
        <a:lstStyle/>
        <a:p>
          <a:endParaRPr lang="en-US"/>
        </a:p>
      </dgm:t>
    </dgm:pt>
    <dgm:pt modelId="{55D1B24A-4DD5-4E19-AB36-83F6DC712B7A}" type="pres">
      <dgm:prSet presAssocID="{FF9A760A-B981-4671-808A-B5C4B7556B02}" presName="descendantText" presStyleLbl="alignAccFollowNode1" presStyleIdx="0" presStyleCnt="4">
        <dgm:presLayoutVars>
          <dgm:bulletEnabled val="1"/>
        </dgm:presLayoutVars>
      </dgm:prSet>
      <dgm:spPr/>
      <dgm:t>
        <a:bodyPr/>
        <a:lstStyle/>
        <a:p>
          <a:endParaRPr lang="en-US"/>
        </a:p>
      </dgm:t>
    </dgm:pt>
    <dgm:pt modelId="{679E116A-D51C-4D8B-A283-BB5A8EAFD4BE}" type="pres">
      <dgm:prSet presAssocID="{3584B5E4-9D20-400C-8D2C-E3AC3205E1B2}" presName="sp" presStyleCnt="0"/>
      <dgm:spPr/>
    </dgm:pt>
    <dgm:pt modelId="{4245B756-4705-4DCF-88A7-CEE456C246C4}" type="pres">
      <dgm:prSet presAssocID="{ABD2FF89-571D-4F15-8DE4-8E5A51655BFA}" presName="linNode" presStyleCnt="0"/>
      <dgm:spPr/>
    </dgm:pt>
    <dgm:pt modelId="{FB20E73D-59AF-4B15-B860-2B6B06FDDF7A}" type="pres">
      <dgm:prSet presAssocID="{ABD2FF89-571D-4F15-8DE4-8E5A51655BFA}" presName="parentText" presStyleLbl="node1" presStyleIdx="1" presStyleCnt="4">
        <dgm:presLayoutVars>
          <dgm:chMax val="1"/>
          <dgm:bulletEnabled val="1"/>
        </dgm:presLayoutVars>
      </dgm:prSet>
      <dgm:spPr/>
      <dgm:t>
        <a:bodyPr/>
        <a:lstStyle/>
        <a:p>
          <a:endParaRPr lang="en-US"/>
        </a:p>
      </dgm:t>
    </dgm:pt>
    <dgm:pt modelId="{28D3A9EC-E996-4484-BADF-E5E140BD89F0}" type="pres">
      <dgm:prSet presAssocID="{ABD2FF89-571D-4F15-8DE4-8E5A51655BFA}" presName="descendantText" presStyleLbl="alignAccFollowNode1" presStyleIdx="1" presStyleCnt="4">
        <dgm:presLayoutVars>
          <dgm:bulletEnabled val="1"/>
        </dgm:presLayoutVars>
      </dgm:prSet>
      <dgm:spPr/>
      <dgm:t>
        <a:bodyPr/>
        <a:lstStyle/>
        <a:p>
          <a:endParaRPr lang="en-US"/>
        </a:p>
      </dgm:t>
    </dgm:pt>
    <dgm:pt modelId="{33DA8E60-1457-422E-813A-893A4C4A6DA6}" type="pres">
      <dgm:prSet presAssocID="{FBC32DA3-D671-41F5-ABAA-7D3BC990DAC2}" presName="sp" presStyleCnt="0"/>
      <dgm:spPr/>
    </dgm:pt>
    <dgm:pt modelId="{5BFDA6D5-524F-4A17-8118-C0998C690614}" type="pres">
      <dgm:prSet presAssocID="{717D203A-337F-4789-8FE9-F61C830CBBE7}" presName="linNode" presStyleCnt="0"/>
      <dgm:spPr/>
    </dgm:pt>
    <dgm:pt modelId="{C6BF9A43-9C11-4554-B818-8364C5D49561}" type="pres">
      <dgm:prSet presAssocID="{717D203A-337F-4789-8FE9-F61C830CBBE7}" presName="parentText" presStyleLbl="node1" presStyleIdx="2" presStyleCnt="4">
        <dgm:presLayoutVars>
          <dgm:chMax val="1"/>
          <dgm:bulletEnabled val="1"/>
        </dgm:presLayoutVars>
      </dgm:prSet>
      <dgm:spPr/>
      <dgm:t>
        <a:bodyPr/>
        <a:lstStyle/>
        <a:p>
          <a:endParaRPr lang="en-US"/>
        </a:p>
      </dgm:t>
    </dgm:pt>
    <dgm:pt modelId="{2A4FD710-76B7-4C50-9160-F81F29EEAA5B}" type="pres">
      <dgm:prSet presAssocID="{717D203A-337F-4789-8FE9-F61C830CBBE7}" presName="descendantText" presStyleLbl="alignAccFollowNode1" presStyleIdx="2" presStyleCnt="4">
        <dgm:presLayoutVars>
          <dgm:bulletEnabled val="1"/>
        </dgm:presLayoutVars>
      </dgm:prSet>
      <dgm:spPr/>
      <dgm:t>
        <a:bodyPr/>
        <a:lstStyle/>
        <a:p>
          <a:endParaRPr lang="en-US"/>
        </a:p>
      </dgm:t>
    </dgm:pt>
    <dgm:pt modelId="{8C380088-EEE8-4598-B20C-C44A70722C17}" type="pres">
      <dgm:prSet presAssocID="{EE80390D-28FE-4043-A54C-CEFFBED9920C}" presName="sp" presStyleCnt="0"/>
      <dgm:spPr/>
    </dgm:pt>
    <dgm:pt modelId="{E62A62F1-FF7F-4295-8910-B5F3A1D6F300}" type="pres">
      <dgm:prSet presAssocID="{8BF81C03-966D-451F-83E7-DCF6DBA4751C}" presName="linNode" presStyleCnt="0"/>
      <dgm:spPr/>
    </dgm:pt>
    <dgm:pt modelId="{585E46DD-9B25-4192-A2DA-FD0C37E28D4D}" type="pres">
      <dgm:prSet presAssocID="{8BF81C03-966D-451F-83E7-DCF6DBA4751C}" presName="parentText" presStyleLbl="node1" presStyleIdx="3" presStyleCnt="4">
        <dgm:presLayoutVars>
          <dgm:chMax val="1"/>
          <dgm:bulletEnabled val="1"/>
        </dgm:presLayoutVars>
      </dgm:prSet>
      <dgm:spPr/>
      <dgm:t>
        <a:bodyPr/>
        <a:lstStyle/>
        <a:p>
          <a:endParaRPr lang="en-US"/>
        </a:p>
      </dgm:t>
    </dgm:pt>
    <dgm:pt modelId="{CC0CC69D-9BEE-44A4-A2AD-53DE12B89A55}" type="pres">
      <dgm:prSet presAssocID="{8BF81C03-966D-451F-83E7-DCF6DBA4751C}" presName="descendantText" presStyleLbl="alignAccFollowNode1" presStyleIdx="3" presStyleCnt="4">
        <dgm:presLayoutVars>
          <dgm:bulletEnabled val="1"/>
        </dgm:presLayoutVars>
      </dgm:prSet>
      <dgm:spPr/>
      <dgm:t>
        <a:bodyPr/>
        <a:lstStyle/>
        <a:p>
          <a:endParaRPr lang="en-US"/>
        </a:p>
      </dgm:t>
    </dgm:pt>
  </dgm:ptLst>
  <dgm:cxnLst>
    <dgm:cxn modelId="{EC583D43-B2FF-4AAB-BFDE-0B578931B64D}" type="presOf" srcId="{FF9A760A-B981-4671-808A-B5C4B7556B02}" destId="{242EDD83-100A-49BF-B9A7-51ECC9D15742}" srcOrd="0" destOrd="0" presId="urn:microsoft.com/office/officeart/2005/8/layout/vList5"/>
    <dgm:cxn modelId="{E085041B-C6D2-48A2-AB12-363E174BBDBA}" srcId="{0873F848-1CAA-45E6-B427-E2BAF1BFB41C}" destId="{FF9A760A-B981-4671-808A-B5C4B7556B02}" srcOrd="0" destOrd="0" parTransId="{BE3B1EE1-55B5-45EA-AA6F-83CCFF60817C}" sibTransId="{3584B5E4-9D20-400C-8D2C-E3AC3205E1B2}"/>
    <dgm:cxn modelId="{FDD1A91D-F441-4032-9282-8850E44252F8}" type="presOf" srcId="{ABD2FF89-571D-4F15-8DE4-8E5A51655BFA}" destId="{FB20E73D-59AF-4B15-B860-2B6B06FDDF7A}" srcOrd="0" destOrd="0" presId="urn:microsoft.com/office/officeart/2005/8/layout/vList5"/>
    <dgm:cxn modelId="{47240768-D371-491E-913A-F5E534D4F4E8}" type="presOf" srcId="{33ACFEBE-F680-4A42-AF72-5B6AA6DC2E30}" destId="{28D3A9EC-E996-4484-BADF-E5E140BD89F0}" srcOrd="0" destOrd="0" presId="urn:microsoft.com/office/officeart/2005/8/layout/vList5"/>
    <dgm:cxn modelId="{422F3F5B-6986-479B-AF16-CB51F2DCC0B7}" type="presOf" srcId="{0D7B0B97-997C-4866-87E9-C64B7911A0A4}" destId="{2A4FD710-76B7-4C50-9160-F81F29EEAA5B}" srcOrd="0" destOrd="0" presId="urn:microsoft.com/office/officeart/2005/8/layout/vList5"/>
    <dgm:cxn modelId="{5AD93DCD-C31F-4346-BA9A-B1948C9F680B}" type="presOf" srcId="{D566B52D-1611-4209-AA0C-E08B9F2361F9}" destId="{CC0CC69D-9BEE-44A4-A2AD-53DE12B89A55}" srcOrd="0" destOrd="1" presId="urn:microsoft.com/office/officeart/2005/8/layout/vList5"/>
    <dgm:cxn modelId="{AA22DB2D-4B9F-40BF-810E-4D4C73C50335}" srcId="{0873F848-1CAA-45E6-B427-E2BAF1BFB41C}" destId="{8BF81C03-966D-451F-83E7-DCF6DBA4751C}" srcOrd="3" destOrd="0" parTransId="{7A3489D8-DE19-4822-BCCE-E9D051CD1B5F}" sibTransId="{12D1859F-4BDD-41D1-8A66-FEBB25E4AEED}"/>
    <dgm:cxn modelId="{7CA78DC1-2FD1-43DB-B2A2-20C7E4839F06}" srcId="{0873F848-1CAA-45E6-B427-E2BAF1BFB41C}" destId="{717D203A-337F-4789-8FE9-F61C830CBBE7}" srcOrd="2" destOrd="0" parTransId="{7D3A4015-6D38-4478-AAE5-0782E5261160}" sibTransId="{EE80390D-28FE-4043-A54C-CEFFBED9920C}"/>
    <dgm:cxn modelId="{C0E9CF59-FE0B-4E1D-A40E-ABC6F9210D84}" srcId="{717D203A-337F-4789-8FE9-F61C830CBBE7}" destId="{0D7B0B97-997C-4866-87E9-C64B7911A0A4}" srcOrd="0" destOrd="0" parTransId="{3E4C4503-4071-4D36-9862-8C02A1FA5370}" sibTransId="{4E036A6D-FFE4-42D5-B600-50FEEFD49752}"/>
    <dgm:cxn modelId="{47EB79BD-5182-4BD5-ABA6-6DF6C0374C84}" type="presOf" srcId="{C00B6250-29EB-41AB-8779-40D1F34A1B33}" destId="{55D1B24A-4DD5-4E19-AB36-83F6DC712B7A}" srcOrd="0" destOrd="1" presId="urn:microsoft.com/office/officeart/2005/8/layout/vList5"/>
    <dgm:cxn modelId="{01764E8C-FB61-4AED-B3F3-61DA34CC2893}" srcId="{8BF81C03-966D-451F-83E7-DCF6DBA4751C}" destId="{43A85DB3-C304-4E73-91B2-50AF1C4D70BC}" srcOrd="0" destOrd="0" parTransId="{DEA85371-6B67-40DF-B199-CF6AF47119FE}" sibTransId="{250C1261-B252-4604-8675-3D8DB9F29242}"/>
    <dgm:cxn modelId="{31528BE7-378F-413D-B01D-254B2DA52C0F}" type="presOf" srcId="{8BF81C03-966D-451F-83E7-DCF6DBA4751C}" destId="{585E46DD-9B25-4192-A2DA-FD0C37E28D4D}" srcOrd="0" destOrd="0" presId="urn:microsoft.com/office/officeart/2005/8/layout/vList5"/>
    <dgm:cxn modelId="{0AA4A375-27FA-4913-9D0C-CE9EE661EECB}" type="presOf" srcId="{43A85DB3-C304-4E73-91B2-50AF1C4D70BC}" destId="{CC0CC69D-9BEE-44A4-A2AD-53DE12B89A55}" srcOrd="0" destOrd="0" presId="urn:microsoft.com/office/officeart/2005/8/layout/vList5"/>
    <dgm:cxn modelId="{E118B03C-9305-4424-97BD-33822C8F2454}" type="presOf" srcId="{B334F981-D829-447F-A7AD-8118B21DEC9B}" destId="{55D1B24A-4DD5-4E19-AB36-83F6DC712B7A}" srcOrd="0" destOrd="0" presId="urn:microsoft.com/office/officeart/2005/8/layout/vList5"/>
    <dgm:cxn modelId="{DEF9B7B8-5575-4DA0-B311-AB5E092DD8DB}" srcId="{0873F848-1CAA-45E6-B427-E2BAF1BFB41C}" destId="{ABD2FF89-571D-4F15-8DE4-8E5A51655BFA}" srcOrd="1" destOrd="0" parTransId="{94DAF49A-DD3C-4AE3-8915-7A1802E7B058}" sibTransId="{FBC32DA3-D671-41F5-ABAA-7D3BC990DAC2}"/>
    <dgm:cxn modelId="{DD037F93-3E1A-41C5-99A6-8E9649B9DA53}" srcId="{ABD2FF89-571D-4F15-8DE4-8E5A51655BFA}" destId="{33ACFEBE-F680-4A42-AF72-5B6AA6DC2E30}" srcOrd="0" destOrd="0" parTransId="{51B6DDBB-680D-49B9-8C2D-2056A70816CD}" sibTransId="{37731B1B-0010-4F04-BBA0-6B3C8A523E8C}"/>
    <dgm:cxn modelId="{56207EF0-9420-42FB-BD69-E959F5976688}" srcId="{FF9A760A-B981-4671-808A-B5C4B7556B02}" destId="{C00B6250-29EB-41AB-8779-40D1F34A1B33}" srcOrd="1" destOrd="0" parTransId="{DA20FBAA-CA3B-444F-A0B9-796BA93CEB4C}" sibTransId="{6126CD47-0A29-4279-90D9-18607D1F8891}"/>
    <dgm:cxn modelId="{B17AE2F9-4C8C-45A4-B8C7-42EFAC9EE7E4}" srcId="{8BF81C03-966D-451F-83E7-DCF6DBA4751C}" destId="{D566B52D-1611-4209-AA0C-E08B9F2361F9}" srcOrd="1" destOrd="0" parTransId="{D3374999-7D58-46F1-9B2D-49802BA4BFF4}" sibTransId="{E15B773F-1988-44CE-B7B1-3D8AA77B33F1}"/>
    <dgm:cxn modelId="{01D2C598-0502-482D-BD47-F14082FAB424}" type="presOf" srcId="{717D203A-337F-4789-8FE9-F61C830CBBE7}" destId="{C6BF9A43-9C11-4554-B818-8364C5D49561}" srcOrd="0" destOrd="0" presId="urn:microsoft.com/office/officeart/2005/8/layout/vList5"/>
    <dgm:cxn modelId="{4977FD32-627F-43CF-9B4B-AFEABE3A21DF}" type="presOf" srcId="{0873F848-1CAA-45E6-B427-E2BAF1BFB41C}" destId="{C17B887C-BB4E-47A4-BDDA-5F5705F0F88E}" srcOrd="0" destOrd="0" presId="urn:microsoft.com/office/officeart/2005/8/layout/vList5"/>
    <dgm:cxn modelId="{4A5085BD-F616-4C16-B74D-CE154E642823}" srcId="{FF9A760A-B981-4671-808A-B5C4B7556B02}" destId="{B334F981-D829-447F-A7AD-8118B21DEC9B}" srcOrd="0" destOrd="0" parTransId="{00C04A57-3252-4ADC-B24D-DA2D0CAB3AC7}" sibTransId="{27FCC7A2-BDB5-446C-B553-75FB21D5AC6F}"/>
    <dgm:cxn modelId="{18667BBD-17AD-4879-84E4-F2CEEF876960}" type="presParOf" srcId="{C17B887C-BB4E-47A4-BDDA-5F5705F0F88E}" destId="{073CC5BF-1A74-4D85-87B6-60D0BA83EC68}" srcOrd="0" destOrd="0" presId="urn:microsoft.com/office/officeart/2005/8/layout/vList5"/>
    <dgm:cxn modelId="{34CE388D-12CE-4E0F-85A7-A670D345E42C}" type="presParOf" srcId="{073CC5BF-1A74-4D85-87B6-60D0BA83EC68}" destId="{242EDD83-100A-49BF-B9A7-51ECC9D15742}" srcOrd="0" destOrd="0" presId="urn:microsoft.com/office/officeart/2005/8/layout/vList5"/>
    <dgm:cxn modelId="{0CB470F7-13DD-4C1E-BCF2-BA6BC83B6615}" type="presParOf" srcId="{073CC5BF-1A74-4D85-87B6-60D0BA83EC68}" destId="{55D1B24A-4DD5-4E19-AB36-83F6DC712B7A}" srcOrd="1" destOrd="0" presId="urn:microsoft.com/office/officeart/2005/8/layout/vList5"/>
    <dgm:cxn modelId="{42913F9D-A151-4870-9746-4545416AAAB6}" type="presParOf" srcId="{C17B887C-BB4E-47A4-BDDA-5F5705F0F88E}" destId="{679E116A-D51C-4D8B-A283-BB5A8EAFD4BE}" srcOrd="1" destOrd="0" presId="urn:microsoft.com/office/officeart/2005/8/layout/vList5"/>
    <dgm:cxn modelId="{AEB16C2E-173C-454E-8A0F-BC56C18829B4}" type="presParOf" srcId="{C17B887C-BB4E-47A4-BDDA-5F5705F0F88E}" destId="{4245B756-4705-4DCF-88A7-CEE456C246C4}" srcOrd="2" destOrd="0" presId="urn:microsoft.com/office/officeart/2005/8/layout/vList5"/>
    <dgm:cxn modelId="{34185FD0-6D14-40EC-93FD-0D4D34486E52}" type="presParOf" srcId="{4245B756-4705-4DCF-88A7-CEE456C246C4}" destId="{FB20E73D-59AF-4B15-B860-2B6B06FDDF7A}" srcOrd="0" destOrd="0" presId="urn:microsoft.com/office/officeart/2005/8/layout/vList5"/>
    <dgm:cxn modelId="{F6A67CC5-7AB3-45BC-A44A-2811600565D9}" type="presParOf" srcId="{4245B756-4705-4DCF-88A7-CEE456C246C4}" destId="{28D3A9EC-E996-4484-BADF-E5E140BD89F0}" srcOrd="1" destOrd="0" presId="urn:microsoft.com/office/officeart/2005/8/layout/vList5"/>
    <dgm:cxn modelId="{6CC1AE37-3AB7-4CB7-B302-C81D8F0C1346}" type="presParOf" srcId="{C17B887C-BB4E-47A4-BDDA-5F5705F0F88E}" destId="{33DA8E60-1457-422E-813A-893A4C4A6DA6}" srcOrd="3" destOrd="0" presId="urn:microsoft.com/office/officeart/2005/8/layout/vList5"/>
    <dgm:cxn modelId="{1BA02980-3429-445C-9067-B474EB7E0221}" type="presParOf" srcId="{C17B887C-BB4E-47A4-BDDA-5F5705F0F88E}" destId="{5BFDA6D5-524F-4A17-8118-C0998C690614}" srcOrd="4" destOrd="0" presId="urn:microsoft.com/office/officeart/2005/8/layout/vList5"/>
    <dgm:cxn modelId="{7B7C2E59-ABB6-4F48-934B-3EAC80B42517}" type="presParOf" srcId="{5BFDA6D5-524F-4A17-8118-C0998C690614}" destId="{C6BF9A43-9C11-4554-B818-8364C5D49561}" srcOrd="0" destOrd="0" presId="urn:microsoft.com/office/officeart/2005/8/layout/vList5"/>
    <dgm:cxn modelId="{A8B55D06-CE21-4FC7-B282-2B1A501206CB}" type="presParOf" srcId="{5BFDA6D5-524F-4A17-8118-C0998C690614}" destId="{2A4FD710-76B7-4C50-9160-F81F29EEAA5B}" srcOrd="1" destOrd="0" presId="urn:microsoft.com/office/officeart/2005/8/layout/vList5"/>
    <dgm:cxn modelId="{386E2F43-C08A-4664-A7BD-A20CC30EAE10}" type="presParOf" srcId="{C17B887C-BB4E-47A4-BDDA-5F5705F0F88E}" destId="{8C380088-EEE8-4598-B20C-C44A70722C17}" srcOrd="5" destOrd="0" presId="urn:microsoft.com/office/officeart/2005/8/layout/vList5"/>
    <dgm:cxn modelId="{CC9FC8BC-9075-42F6-B835-2AE23F1352D1}" type="presParOf" srcId="{C17B887C-BB4E-47A4-BDDA-5F5705F0F88E}" destId="{E62A62F1-FF7F-4295-8910-B5F3A1D6F300}" srcOrd="6" destOrd="0" presId="urn:microsoft.com/office/officeart/2005/8/layout/vList5"/>
    <dgm:cxn modelId="{26B4FD6E-8904-4750-B72A-EDD6330C3EC8}" type="presParOf" srcId="{E62A62F1-FF7F-4295-8910-B5F3A1D6F300}" destId="{585E46DD-9B25-4192-A2DA-FD0C37E28D4D}" srcOrd="0" destOrd="0" presId="urn:microsoft.com/office/officeart/2005/8/layout/vList5"/>
    <dgm:cxn modelId="{6B4ACB67-0930-4F33-B8B7-F04554CE9FD6}" type="presParOf" srcId="{E62A62F1-FF7F-4295-8910-B5F3A1D6F300}" destId="{CC0CC69D-9BEE-44A4-A2AD-53DE12B89A5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B596396-115D-408A-8D71-D41A9DBF3D16}">
      <dgm:prSet phldrT="[Text]" custT="1"/>
      <dgm:spPr>
        <a:solidFill>
          <a:srgbClr val="9C3B89"/>
        </a:solidFill>
      </dgm:spPr>
      <dgm:t>
        <a:bodyPr/>
        <a:lstStyle/>
        <a:p>
          <a:r>
            <a:rPr lang="en-US" sz="2700" b="1" dirty="0">
              <a:solidFill>
                <a:srgbClr val="FFC062"/>
              </a:solidFill>
            </a:rPr>
            <a:t>Educate</a:t>
          </a:r>
        </a:p>
      </dgm:t>
    </dgm:pt>
    <dgm:pt modelId="{F3C8419E-6203-4D08-B6F0-1069E7879250}" type="parTrans" cxnId="{84E1949D-6FB2-4525-B196-CCB88F3E0256}">
      <dgm:prSet/>
      <dgm:spPr/>
      <dgm:t>
        <a:bodyPr/>
        <a:lstStyle/>
        <a:p>
          <a:endParaRPr lang="en-US"/>
        </a:p>
      </dgm:t>
    </dgm:pt>
    <dgm:pt modelId="{0256BEF3-9FCC-4C15-B3CB-C93351E1158E}" type="sibTrans" cxnId="{84E1949D-6FB2-4525-B196-CCB88F3E0256}">
      <dgm:prSet/>
      <dgm:spPr/>
      <dgm:t>
        <a:bodyPr/>
        <a:lstStyle/>
        <a:p>
          <a:endParaRPr lang="en-US"/>
        </a:p>
      </dgm:t>
    </dgm:pt>
    <dgm:pt modelId="{2E8AAFB8-07A3-4257-9E85-391A8E57A59C}">
      <dgm:prSet phldrT="[Text]"/>
      <dgm:spPr>
        <a:solidFill>
          <a:srgbClr val="FADAED"/>
        </a:solidFill>
      </dgm:spPr>
      <dgm:t>
        <a:bodyPr/>
        <a:lstStyle/>
        <a:p>
          <a:r>
            <a:rPr lang="en-US">
              <a:solidFill>
                <a:srgbClr val="7030A0"/>
              </a:solidFill>
            </a:rPr>
            <a:t>I’d like to share a different perspective.</a:t>
          </a:r>
        </a:p>
      </dgm:t>
    </dgm:pt>
    <dgm:pt modelId="{2F624792-3736-43E0-9669-470C7009624A}" type="parTrans" cxnId="{F1E654DC-37B4-429B-AD08-135C1360047E}">
      <dgm:prSet/>
      <dgm:spPr/>
      <dgm:t>
        <a:bodyPr/>
        <a:lstStyle/>
        <a:p>
          <a:endParaRPr lang="en-US"/>
        </a:p>
      </dgm:t>
    </dgm:pt>
    <dgm:pt modelId="{74EA96BE-29B0-4B5F-8A67-819B51E13334}" type="sibTrans" cxnId="{F1E654DC-37B4-429B-AD08-135C1360047E}">
      <dgm:prSet/>
      <dgm:spPr/>
      <dgm:t>
        <a:bodyPr/>
        <a:lstStyle/>
        <a:p>
          <a:endParaRPr lang="en-US"/>
        </a:p>
      </dgm:t>
    </dgm:pt>
    <dgm:pt modelId="{D4DCD61A-8DE0-4AA9-BC35-0D4A6F4E7F97}">
      <dgm:prSet phldrT="[Text]"/>
      <dgm:spPr>
        <a:solidFill>
          <a:srgbClr val="FADAED"/>
        </a:solidFill>
      </dgm:spPr>
      <dgm:t>
        <a:bodyPr/>
        <a:lstStyle/>
        <a:p>
          <a:r>
            <a:rPr lang="en-US">
              <a:solidFill>
                <a:srgbClr val="7030A0"/>
              </a:solidFill>
            </a:rPr>
            <a:t>Let me share my personal experiences.</a:t>
          </a:r>
        </a:p>
      </dgm:t>
    </dgm:pt>
    <dgm:pt modelId="{2876D331-8ADB-4D3E-8C33-0D162D543954}" type="parTrans" cxnId="{F02495E5-BDDF-491E-8DE0-A1F9F29BA480}">
      <dgm:prSet/>
      <dgm:spPr/>
      <dgm:t>
        <a:bodyPr/>
        <a:lstStyle/>
        <a:p>
          <a:endParaRPr lang="en-US"/>
        </a:p>
      </dgm:t>
    </dgm:pt>
    <dgm:pt modelId="{352AA833-D195-4403-9E98-AD35C45332C2}" type="sibTrans" cxnId="{F02495E5-BDDF-491E-8DE0-A1F9F29BA480}">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16228D74-FA0A-40F4-92AD-F3E2DE0B4893}" type="pres">
      <dgm:prSet presAssocID="{3B596396-115D-408A-8D71-D41A9DBF3D16}" presName="compNode" presStyleCnt="0"/>
      <dgm:spPr/>
    </dgm:pt>
    <dgm:pt modelId="{C1374561-E8B8-45BE-9F54-27DEE07B551E}" type="pres">
      <dgm:prSet presAssocID="{3B596396-115D-408A-8D71-D41A9DBF3D16}" presName="aNode" presStyleLbl="bgShp" presStyleIdx="0" presStyleCnt="1" custLinFactNeighborY="-383"/>
      <dgm:spPr/>
      <dgm:t>
        <a:bodyPr/>
        <a:lstStyle/>
        <a:p>
          <a:endParaRPr lang="en-US"/>
        </a:p>
      </dgm:t>
    </dgm:pt>
    <dgm:pt modelId="{D841ED83-BC21-4E7D-9045-6AF0EEC9C588}" type="pres">
      <dgm:prSet presAssocID="{3B596396-115D-408A-8D71-D41A9DBF3D16}" presName="textNode" presStyleLbl="bgShp" presStyleIdx="0" presStyleCnt="1"/>
      <dgm:spPr/>
      <dgm:t>
        <a:bodyPr/>
        <a:lstStyle/>
        <a:p>
          <a:endParaRPr lang="en-US"/>
        </a:p>
      </dgm:t>
    </dgm:pt>
    <dgm:pt modelId="{5C6D5817-6A92-4DE8-86CA-C2F514CE1FBD}" type="pres">
      <dgm:prSet presAssocID="{3B596396-115D-408A-8D71-D41A9DBF3D16}" presName="compChildNode" presStyleCnt="0"/>
      <dgm:spPr/>
    </dgm:pt>
    <dgm:pt modelId="{238C2223-CA2D-4975-AB06-DFE017E6DC66}" type="pres">
      <dgm:prSet presAssocID="{3B596396-115D-408A-8D71-D41A9DBF3D16}" presName="theInnerList" presStyleCnt="0"/>
      <dgm:spPr/>
    </dgm:pt>
    <dgm:pt modelId="{56903ACE-0010-4216-9E5E-65B7A76FE975}" type="pres">
      <dgm:prSet presAssocID="{2E8AAFB8-07A3-4257-9E85-391A8E57A59C}" presName="childNode" presStyleLbl="node1" presStyleIdx="0" presStyleCnt="2">
        <dgm:presLayoutVars>
          <dgm:bulletEnabled val="1"/>
        </dgm:presLayoutVars>
      </dgm:prSet>
      <dgm:spPr/>
      <dgm:t>
        <a:bodyPr/>
        <a:lstStyle/>
        <a:p>
          <a:endParaRPr lang="en-US"/>
        </a:p>
      </dgm:t>
    </dgm:pt>
    <dgm:pt modelId="{638E0034-49ED-43F0-8818-A2D6AFAF8AE6}" type="pres">
      <dgm:prSet presAssocID="{2E8AAFB8-07A3-4257-9E85-391A8E57A59C}" presName="aSpace2" presStyleCnt="0"/>
      <dgm:spPr/>
    </dgm:pt>
    <dgm:pt modelId="{0B1CC043-9182-41E5-AF98-8D9D2DDDD0D2}" type="pres">
      <dgm:prSet presAssocID="{D4DCD61A-8DE0-4AA9-BC35-0D4A6F4E7F97}" presName="childNode" presStyleLbl="node1" presStyleIdx="1" presStyleCnt="2">
        <dgm:presLayoutVars>
          <dgm:bulletEnabled val="1"/>
        </dgm:presLayoutVars>
      </dgm:prSet>
      <dgm:spPr/>
      <dgm:t>
        <a:bodyPr/>
        <a:lstStyle/>
        <a:p>
          <a:endParaRPr lang="en-US"/>
        </a:p>
      </dgm:t>
    </dgm:pt>
  </dgm:ptLst>
  <dgm:cxnLst>
    <dgm:cxn modelId="{F02495E5-BDDF-491E-8DE0-A1F9F29BA480}" srcId="{3B596396-115D-408A-8D71-D41A9DBF3D16}" destId="{D4DCD61A-8DE0-4AA9-BC35-0D4A6F4E7F97}" srcOrd="1" destOrd="0" parTransId="{2876D331-8ADB-4D3E-8C33-0D162D543954}" sibTransId="{352AA833-D195-4403-9E98-AD35C45332C2}"/>
    <dgm:cxn modelId="{84E1949D-6FB2-4525-B196-CCB88F3E0256}" srcId="{99563682-1B92-4234-A736-709AEA87D8C8}" destId="{3B596396-115D-408A-8D71-D41A9DBF3D16}" srcOrd="0" destOrd="0" parTransId="{F3C8419E-6203-4D08-B6F0-1069E7879250}" sibTransId="{0256BEF3-9FCC-4C15-B3CB-C93351E1158E}"/>
    <dgm:cxn modelId="{8A4394ED-E369-7940-AC0A-E473343F600F}" type="presOf" srcId="{99563682-1B92-4234-A736-709AEA87D8C8}" destId="{56B638B7-DAC0-4097-9C67-93A5149A2BFC}" srcOrd="0" destOrd="0" presId="urn:microsoft.com/office/officeart/2005/8/layout/lProcess2"/>
    <dgm:cxn modelId="{114B1B4D-64C6-D040-88E2-FBAB6E7BD02E}" type="presOf" srcId="{3B596396-115D-408A-8D71-D41A9DBF3D16}" destId="{D841ED83-BC21-4E7D-9045-6AF0EEC9C588}" srcOrd="1" destOrd="0" presId="urn:microsoft.com/office/officeart/2005/8/layout/lProcess2"/>
    <dgm:cxn modelId="{1DDD63FD-AC0C-9B44-A1DD-9CA1D32828BC}" type="presOf" srcId="{D4DCD61A-8DE0-4AA9-BC35-0D4A6F4E7F97}" destId="{0B1CC043-9182-41E5-AF98-8D9D2DDDD0D2}" srcOrd="0" destOrd="0" presId="urn:microsoft.com/office/officeart/2005/8/layout/lProcess2"/>
    <dgm:cxn modelId="{6878758E-1BBD-7C42-97AB-01A0A184258A}" type="presOf" srcId="{2E8AAFB8-07A3-4257-9E85-391A8E57A59C}" destId="{56903ACE-0010-4216-9E5E-65B7A76FE975}" srcOrd="0" destOrd="0" presId="urn:microsoft.com/office/officeart/2005/8/layout/lProcess2"/>
    <dgm:cxn modelId="{F1E654DC-37B4-429B-AD08-135C1360047E}" srcId="{3B596396-115D-408A-8D71-D41A9DBF3D16}" destId="{2E8AAFB8-07A3-4257-9E85-391A8E57A59C}" srcOrd="0" destOrd="0" parTransId="{2F624792-3736-43E0-9669-470C7009624A}" sibTransId="{74EA96BE-29B0-4B5F-8A67-819B51E13334}"/>
    <dgm:cxn modelId="{311274A4-6369-054B-80FD-72B4CEC7F229}" type="presOf" srcId="{3B596396-115D-408A-8D71-D41A9DBF3D16}" destId="{C1374561-E8B8-45BE-9F54-27DEE07B551E}" srcOrd="0" destOrd="0" presId="urn:microsoft.com/office/officeart/2005/8/layout/lProcess2"/>
    <dgm:cxn modelId="{54053506-8410-F84B-A73A-B8E9E03B687A}" type="presParOf" srcId="{56B638B7-DAC0-4097-9C67-93A5149A2BFC}" destId="{16228D74-FA0A-40F4-92AD-F3E2DE0B4893}" srcOrd="0" destOrd="0" presId="urn:microsoft.com/office/officeart/2005/8/layout/lProcess2"/>
    <dgm:cxn modelId="{ACBE15EA-F038-BC49-AF5F-E41D08266395}" type="presParOf" srcId="{16228D74-FA0A-40F4-92AD-F3E2DE0B4893}" destId="{C1374561-E8B8-45BE-9F54-27DEE07B551E}" srcOrd="0" destOrd="0" presId="urn:microsoft.com/office/officeart/2005/8/layout/lProcess2"/>
    <dgm:cxn modelId="{C4D6A6D1-35A6-D24E-95FF-807AB4F378C1}" type="presParOf" srcId="{16228D74-FA0A-40F4-92AD-F3E2DE0B4893}" destId="{D841ED83-BC21-4E7D-9045-6AF0EEC9C588}" srcOrd="1" destOrd="0" presId="urn:microsoft.com/office/officeart/2005/8/layout/lProcess2"/>
    <dgm:cxn modelId="{AB3872D9-B0F2-B645-B462-52687EED8F3A}" type="presParOf" srcId="{16228D74-FA0A-40F4-92AD-F3E2DE0B4893}" destId="{5C6D5817-6A92-4DE8-86CA-C2F514CE1FBD}" srcOrd="2" destOrd="0" presId="urn:microsoft.com/office/officeart/2005/8/layout/lProcess2"/>
    <dgm:cxn modelId="{820B88F0-48F6-BF4C-83E4-3376961E839E}" type="presParOf" srcId="{5C6D5817-6A92-4DE8-86CA-C2F514CE1FBD}" destId="{238C2223-CA2D-4975-AB06-DFE017E6DC66}" srcOrd="0" destOrd="0" presId="urn:microsoft.com/office/officeart/2005/8/layout/lProcess2"/>
    <dgm:cxn modelId="{C7200E3C-5F7F-924D-A5C0-CA34BE38DD2D}" type="presParOf" srcId="{238C2223-CA2D-4975-AB06-DFE017E6DC66}" destId="{56903ACE-0010-4216-9E5E-65B7A76FE975}" srcOrd="0" destOrd="0" presId="urn:microsoft.com/office/officeart/2005/8/layout/lProcess2"/>
    <dgm:cxn modelId="{620A0FD5-ED45-1141-A5DC-52B1B975103F}" type="presParOf" srcId="{238C2223-CA2D-4975-AB06-DFE017E6DC66}" destId="{638E0034-49ED-43F0-8818-A2D6AFAF8AE6}" srcOrd="1" destOrd="0" presId="urn:microsoft.com/office/officeart/2005/8/layout/lProcess2"/>
    <dgm:cxn modelId="{475042DD-3403-594E-9D15-9592EC24C51E}" type="presParOf" srcId="{238C2223-CA2D-4975-AB06-DFE017E6DC66}" destId="{0B1CC043-9182-41E5-AF98-8D9D2DDDD0D2}" srcOrd="2" destOrd="0" presId="urn:microsoft.com/office/officeart/2005/8/layout/lProcess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D4DCD61A-8DE0-4AA9-BC35-0D4A6F4E7F97}">
      <dgm:prSet phldrT="[Text]" custT="1"/>
      <dgm:spPr>
        <a:solidFill>
          <a:srgbClr val="771B61"/>
        </a:solidFill>
      </dgm:spPr>
      <dgm:t>
        <a:bodyPr/>
        <a:lstStyle/>
        <a:p>
          <a:r>
            <a:rPr lang="en-US" sz="2700" b="1" dirty="0">
              <a:solidFill>
                <a:srgbClr val="FFC062"/>
              </a:solidFill>
            </a:rPr>
            <a:t>Echo</a:t>
          </a:r>
          <a:endParaRPr lang="en-US" sz="2700" dirty="0">
            <a:solidFill>
              <a:srgbClr val="FFC062"/>
            </a:solidFill>
          </a:endParaRPr>
        </a:p>
      </dgm:t>
    </dgm:pt>
    <dgm:pt modelId="{2876D331-8ADB-4D3E-8C33-0D162D543954}" type="parTrans" cxnId="{F02495E5-BDDF-491E-8DE0-A1F9F29BA480}">
      <dgm:prSet/>
      <dgm:spPr/>
      <dgm:t>
        <a:bodyPr/>
        <a:lstStyle/>
        <a:p>
          <a:endParaRPr lang="en-US"/>
        </a:p>
      </dgm:t>
    </dgm:pt>
    <dgm:pt modelId="{352AA833-D195-4403-9E98-AD35C45332C2}" type="sibTrans" cxnId="{F02495E5-BDDF-491E-8DE0-A1F9F29BA480}">
      <dgm:prSet/>
      <dgm:spPr/>
      <dgm:t>
        <a:bodyPr/>
        <a:lstStyle/>
        <a:p>
          <a:endParaRPr lang="en-US"/>
        </a:p>
      </dgm:t>
    </dgm:pt>
    <dgm:pt modelId="{04A80D1F-0807-4E1D-94DA-22725BFE1A3C}">
      <dgm:prSet/>
      <dgm:spPr>
        <a:solidFill>
          <a:srgbClr val="FADAED"/>
        </a:solidFill>
      </dgm:spPr>
      <dgm:t>
        <a:bodyPr/>
        <a:lstStyle/>
        <a:p>
          <a:r>
            <a:rPr lang="en-US">
              <a:solidFill>
                <a:srgbClr val="7030A0"/>
              </a:solidFill>
            </a:rPr>
            <a:t>Thank you for saying something</a:t>
          </a:r>
          <a:r>
            <a:rPr lang="en-US"/>
            <a:t>.</a:t>
          </a:r>
        </a:p>
      </dgm:t>
    </dgm:pt>
    <dgm:pt modelId="{233CB9B2-5259-4EEB-BCBD-569A85749DBE}" type="parTrans" cxnId="{AE0D8B69-8C76-4435-A058-50F8C52DFA3E}">
      <dgm:prSet/>
      <dgm:spPr/>
      <dgm:t>
        <a:bodyPr/>
        <a:lstStyle/>
        <a:p>
          <a:endParaRPr lang="en-US"/>
        </a:p>
      </dgm:t>
    </dgm:pt>
    <dgm:pt modelId="{143F33CB-80A2-4461-A29A-546B325B9EE2}" type="sibTrans" cxnId="{AE0D8B69-8C76-4435-A058-50F8C52DFA3E}">
      <dgm:prSet/>
      <dgm:spPr/>
      <dgm:t>
        <a:bodyPr/>
        <a:lstStyle/>
        <a:p>
          <a:endParaRPr lang="en-US"/>
        </a:p>
      </dgm:t>
    </dgm:pt>
    <dgm:pt modelId="{426AAA41-10C0-4F10-BE5E-9176481BEC5B}">
      <dgm:prSet/>
      <dgm:spPr>
        <a:solidFill>
          <a:srgbClr val="FADAED"/>
        </a:solidFill>
      </dgm:spPr>
      <dgm:t>
        <a:bodyPr/>
        <a:lstStyle/>
        <a:p>
          <a:r>
            <a:rPr lang="en-US">
              <a:solidFill>
                <a:srgbClr val="7030A0"/>
              </a:solidFill>
            </a:rPr>
            <a:t>I agree with that, and let me add…</a:t>
          </a:r>
        </a:p>
      </dgm:t>
    </dgm:pt>
    <dgm:pt modelId="{95E17964-B67A-4F2F-8068-2D42049398FE}" type="parTrans" cxnId="{87CF8416-55BA-4C41-9F9D-01D8A939C903}">
      <dgm:prSet/>
      <dgm:spPr/>
      <dgm:t>
        <a:bodyPr/>
        <a:lstStyle/>
        <a:p>
          <a:endParaRPr lang="en-US"/>
        </a:p>
      </dgm:t>
    </dgm:pt>
    <dgm:pt modelId="{BD8A11E7-0E06-424E-8350-227239E24718}" type="sibTrans" cxnId="{87CF8416-55BA-4C41-9F9D-01D8A939C903}">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91E85ED5-2E60-4589-BFAD-128D1D5757CC}" type="pres">
      <dgm:prSet presAssocID="{D4DCD61A-8DE0-4AA9-BC35-0D4A6F4E7F97}" presName="compNode" presStyleCnt="0"/>
      <dgm:spPr/>
    </dgm:pt>
    <dgm:pt modelId="{38F7AC81-0E27-4B6A-9FDD-D5D2F79D4301}" type="pres">
      <dgm:prSet presAssocID="{D4DCD61A-8DE0-4AA9-BC35-0D4A6F4E7F97}" presName="aNode" presStyleLbl="bgShp" presStyleIdx="0" presStyleCnt="1" custLinFactNeighborX="4953" custLinFactNeighborY="345"/>
      <dgm:spPr/>
      <dgm:t>
        <a:bodyPr/>
        <a:lstStyle/>
        <a:p>
          <a:endParaRPr lang="en-US"/>
        </a:p>
      </dgm:t>
    </dgm:pt>
    <dgm:pt modelId="{240ECF4D-35D5-4F08-B67F-927EC95B91B2}" type="pres">
      <dgm:prSet presAssocID="{D4DCD61A-8DE0-4AA9-BC35-0D4A6F4E7F97}" presName="textNode" presStyleLbl="bgShp" presStyleIdx="0" presStyleCnt="1"/>
      <dgm:spPr/>
      <dgm:t>
        <a:bodyPr/>
        <a:lstStyle/>
        <a:p>
          <a:endParaRPr lang="en-US"/>
        </a:p>
      </dgm:t>
    </dgm:pt>
    <dgm:pt modelId="{92A9027C-F77C-491A-AB0E-410D6F614E11}" type="pres">
      <dgm:prSet presAssocID="{D4DCD61A-8DE0-4AA9-BC35-0D4A6F4E7F97}" presName="compChildNode" presStyleCnt="0"/>
      <dgm:spPr/>
    </dgm:pt>
    <dgm:pt modelId="{2BAD552B-9BD8-46BD-95AE-AC77191B4B55}" type="pres">
      <dgm:prSet presAssocID="{D4DCD61A-8DE0-4AA9-BC35-0D4A6F4E7F97}" presName="theInnerList" presStyleCnt="0"/>
      <dgm:spPr/>
    </dgm:pt>
    <dgm:pt modelId="{07DF0E13-2AA8-448C-A23D-672F065C02D6}" type="pres">
      <dgm:prSet presAssocID="{04A80D1F-0807-4E1D-94DA-22725BFE1A3C}" presName="childNode" presStyleLbl="node1" presStyleIdx="0" presStyleCnt="2">
        <dgm:presLayoutVars>
          <dgm:bulletEnabled val="1"/>
        </dgm:presLayoutVars>
      </dgm:prSet>
      <dgm:spPr/>
      <dgm:t>
        <a:bodyPr/>
        <a:lstStyle/>
        <a:p>
          <a:endParaRPr lang="en-US"/>
        </a:p>
      </dgm:t>
    </dgm:pt>
    <dgm:pt modelId="{D2FD596F-44DA-419A-9B2D-80424E2F0D25}" type="pres">
      <dgm:prSet presAssocID="{04A80D1F-0807-4E1D-94DA-22725BFE1A3C}" presName="aSpace2" presStyleCnt="0"/>
      <dgm:spPr/>
    </dgm:pt>
    <dgm:pt modelId="{B530A051-C6D9-4E35-ABDF-20330A95BF0B}" type="pres">
      <dgm:prSet presAssocID="{426AAA41-10C0-4F10-BE5E-9176481BEC5B}" presName="childNode" presStyleLbl="node1" presStyleIdx="1" presStyleCnt="2">
        <dgm:presLayoutVars>
          <dgm:bulletEnabled val="1"/>
        </dgm:presLayoutVars>
      </dgm:prSet>
      <dgm:spPr/>
      <dgm:t>
        <a:bodyPr/>
        <a:lstStyle/>
        <a:p>
          <a:endParaRPr lang="en-US"/>
        </a:p>
      </dgm:t>
    </dgm:pt>
  </dgm:ptLst>
  <dgm:cxnLst>
    <dgm:cxn modelId="{F02495E5-BDDF-491E-8DE0-A1F9F29BA480}" srcId="{99563682-1B92-4234-A736-709AEA87D8C8}" destId="{D4DCD61A-8DE0-4AA9-BC35-0D4A6F4E7F97}" srcOrd="0" destOrd="0" parTransId="{2876D331-8ADB-4D3E-8C33-0D162D543954}" sibTransId="{352AA833-D195-4403-9E98-AD35C45332C2}"/>
    <dgm:cxn modelId="{278214EA-E4E0-714E-A3A9-416DB200A03B}" type="presOf" srcId="{426AAA41-10C0-4F10-BE5E-9176481BEC5B}" destId="{B530A051-C6D9-4E35-ABDF-20330A95BF0B}" srcOrd="0" destOrd="0" presId="urn:microsoft.com/office/officeart/2005/8/layout/lProcess2"/>
    <dgm:cxn modelId="{B27DB9EB-FA67-7440-902E-3AAB3595434C}" type="presOf" srcId="{D4DCD61A-8DE0-4AA9-BC35-0D4A6F4E7F97}" destId="{240ECF4D-35D5-4F08-B67F-927EC95B91B2}" srcOrd="1" destOrd="0" presId="urn:microsoft.com/office/officeart/2005/8/layout/lProcess2"/>
    <dgm:cxn modelId="{80DE04CC-EDB7-8B47-A88D-5F05E4E6B6B1}" type="presOf" srcId="{04A80D1F-0807-4E1D-94DA-22725BFE1A3C}" destId="{07DF0E13-2AA8-448C-A23D-672F065C02D6}" srcOrd="0" destOrd="0" presId="urn:microsoft.com/office/officeart/2005/8/layout/lProcess2"/>
    <dgm:cxn modelId="{87CF8416-55BA-4C41-9F9D-01D8A939C903}" srcId="{D4DCD61A-8DE0-4AA9-BC35-0D4A6F4E7F97}" destId="{426AAA41-10C0-4F10-BE5E-9176481BEC5B}" srcOrd="1" destOrd="0" parTransId="{95E17964-B67A-4F2F-8068-2D42049398FE}" sibTransId="{BD8A11E7-0E06-424E-8350-227239E24718}"/>
    <dgm:cxn modelId="{79255C04-54B7-F244-BE35-71091AD1B3E3}" type="presOf" srcId="{99563682-1B92-4234-A736-709AEA87D8C8}" destId="{56B638B7-DAC0-4097-9C67-93A5149A2BFC}" srcOrd="0" destOrd="0" presId="urn:microsoft.com/office/officeart/2005/8/layout/lProcess2"/>
    <dgm:cxn modelId="{AE0D8B69-8C76-4435-A058-50F8C52DFA3E}" srcId="{D4DCD61A-8DE0-4AA9-BC35-0D4A6F4E7F97}" destId="{04A80D1F-0807-4E1D-94DA-22725BFE1A3C}" srcOrd="0" destOrd="0" parTransId="{233CB9B2-5259-4EEB-BCBD-569A85749DBE}" sibTransId="{143F33CB-80A2-4461-A29A-546B325B9EE2}"/>
    <dgm:cxn modelId="{0826CBE4-AA3D-9548-8B02-4A2E3D67BF48}" type="presOf" srcId="{D4DCD61A-8DE0-4AA9-BC35-0D4A6F4E7F97}" destId="{38F7AC81-0E27-4B6A-9FDD-D5D2F79D4301}" srcOrd="0" destOrd="0" presId="urn:microsoft.com/office/officeart/2005/8/layout/lProcess2"/>
    <dgm:cxn modelId="{7868B8F9-CB7C-2E4A-8097-94FC6E5A0062}" type="presParOf" srcId="{56B638B7-DAC0-4097-9C67-93A5149A2BFC}" destId="{91E85ED5-2E60-4589-BFAD-128D1D5757CC}" srcOrd="0" destOrd="0" presId="urn:microsoft.com/office/officeart/2005/8/layout/lProcess2"/>
    <dgm:cxn modelId="{3019465D-BE2E-DC44-9757-97F3387817F3}" type="presParOf" srcId="{91E85ED5-2E60-4589-BFAD-128D1D5757CC}" destId="{38F7AC81-0E27-4B6A-9FDD-D5D2F79D4301}" srcOrd="0" destOrd="0" presId="urn:microsoft.com/office/officeart/2005/8/layout/lProcess2"/>
    <dgm:cxn modelId="{FC614997-5076-DE44-A084-350D65ADD132}" type="presParOf" srcId="{91E85ED5-2E60-4589-BFAD-128D1D5757CC}" destId="{240ECF4D-35D5-4F08-B67F-927EC95B91B2}" srcOrd="1" destOrd="0" presId="urn:microsoft.com/office/officeart/2005/8/layout/lProcess2"/>
    <dgm:cxn modelId="{F774CE20-D4A2-1545-8B37-6C2845F3E098}" type="presParOf" srcId="{91E85ED5-2E60-4589-BFAD-128D1D5757CC}" destId="{92A9027C-F77C-491A-AB0E-410D6F614E11}" srcOrd="2" destOrd="0" presId="urn:microsoft.com/office/officeart/2005/8/layout/lProcess2"/>
    <dgm:cxn modelId="{2605A4DB-392D-EB46-9C87-6CB3D486B097}" type="presParOf" srcId="{92A9027C-F77C-491A-AB0E-410D6F614E11}" destId="{2BAD552B-9BD8-46BD-95AE-AC77191B4B55}" srcOrd="0" destOrd="0" presId="urn:microsoft.com/office/officeart/2005/8/layout/lProcess2"/>
    <dgm:cxn modelId="{1D58E562-557C-C54D-ACDD-A8D638B3B686}" type="presParOf" srcId="{2BAD552B-9BD8-46BD-95AE-AC77191B4B55}" destId="{07DF0E13-2AA8-448C-A23D-672F065C02D6}" srcOrd="0" destOrd="0" presId="urn:microsoft.com/office/officeart/2005/8/layout/lProcess2"/>
    <dgm:cxn modelId="{D1CA80DA-996C-F441-83B5-E6DA654F29B7}" type="presParOf" srcId="{2BAD552B-9BD8-46BD-95AE-AC77191B4B55}" destId="{D2FD596F-44DA-419A-9B2D-80424E2F0D25}" srcOrd="1" destOrd="0" presId="urn:microsoft.com/office/officeart/2005/8/layout/lProcess2"/>
    <dgm:cxn modelId="{CDAE1BF4-22B0-344B-A8F5-1C8444D7DC6F}" type="presParOf" srcId="{2BAD552B-9BD8-46BD-95AE-AC77191B4B55}" destId="{B530A051-C6D9-4E35-ABDF-20330A95BF0B}" srcOrd="2" destOrd="0" presId="urn:microsoft.com/office/officeart/2005/8/layout/lProcess2"/>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colorful4" csCatId="colorful" phldr="1"/>
      <dgm:spPr/>
      <dgm:t>
        <a:bodyPr/>
        <a:lstStyle/>
        <a:p>
          <a:endParaRPr lang="en-US"/>
        </a:p>
      </dgm:t>
    </dgm:pt>
    <dgm:pt modelId="{3D6D5719-D758-401F-9931-7D863184EE0C}">
      <dgm:prSet phldrT="[Text]"/>
      <dgm:spPr/>
      <dgm:t>
        <a:bodyPr/>
        <a:lstStyle/>
        <a:p>
          <a:r>
            <a:rPr lang="en-US" b="1"/>
            <a:t>Interrupt</a:t>
          </a:r>
        </a:p>
      </dgm:t>
    </dgm:pt>
    <dgm:pt modelId="{7D5ADA3A-7C2C-409C-BFC4-49B80B07DCFE}" type="parTrans" cxnId="{0D678B37-AEA3-4DCF-ACF6-9637F2E0D613}">
      <dgm:prSet/>
      <dgm:spPr/>
      <dgm:t>
        <a:bodyPr/>
        <a:lstStyle/>
        <a:p>
          <a:endParaRPr lang="en-US"/>
        </a:p>
      </dgm:t>
    </dgm:pt>
    <dgm:pt modelId="{2EB1239D-F883-40EA-8487-58049148FC87}" type="sibTrans" cxnId="{0D678B37-AEA3-4DCF-ACF6-9637F2E0D613}">
      <dgm:prSet/>
      <dgm:spPr/>
      <dgm:t>
        <a:bodyPr/>
        <a:lstStyle/>
        <a:p>
          <a:endParaRPr lang="en-US"/>
        </a:p>
      </dgm:t>
    </dgm:pt>
    <dgm:pt modelId="{945BFB02-15F4-4026-AD34-CD62E5F3A598}">
      <dgm:prSet phldrT="[Text]"/>
      <dgm:spPr/>
      <dgm:t>
        <a:bodyPr/>
        <a:lstStyle/>
        <a:p>
          <a:r>
            <a:rPr lang="en-US" b="1"/>
            <a:t>Excuse me, can I just clarify what I heard?</a:t>
          </a:r>
        </a:p>
      </dgm:t>
    </dgm:pt>
    <dgm:pt modelId="{FC3CB677-FC26-49AD-BAC6-36AF8C4D4039}" type="parTrans" cxnId="{681123E4-02EC-421E-8137-CFFDFCD96B03}">
      <dgm:prSet/>
      <dgm:spPr/>
      <dgm:t>
        <a:bodyPr/>
        <a:lstStyle/>
        <a:p>
          <a:endParaRPr lang="en-US"/>
        </a:p>
      </dgm:t>
    </dgm:pt>
    <dgm:pt modelId="{DBFA635E-83C8-4E3C-8B10-6E77C182C1A2}" type="sibTrans" cxnId="{681123E4-02EC-421E-8137-CFFDFCD96B03}">
      <dgm:prSet/>
      <dgm:spPr/>
      <dgm:t>
        <a:bodyPr/>
        <a:lstStyle/>
        <a:p>
          <a:endParaRPr lang="en-US"/>
        </a:p>
      </dgm:t>
    </dgm:pt>
    <dgm:pt modelId="{59F673EC-0CD3-4635-899F-CF695215C0A3}">
      <dgm:prSet phldrT="[Text]"/>
      <dgm:spPr>
        <a:solidFill>
          <a:srgbClr val="6626B2"/>
        </a:solidFill>
      </dgm:spPr>
      <dgm:t>
        <a:bodyPr/>
        <a:lstStyle/>
        <a:p>
          <a:r>
            <a:rPr lang="en-US" b="1"/>
            <a:t>Before we continue, I want to talk about the language you just used.</a:t>
          </a:r>
        </a:p>
      </dgm:t>
    </dgm:pt>
    <dgm:pt modelId="{D3E7B51B-FEDD-4C72-96DF-EB33F0E2F2E3}" type="parTrans" cxnId="{61A0FCD9-2567-48A5-A7F1-F7B3E9DBCF64}">
      <dgm:prSet/>
      <dgm:spPr/>
      <dgm:t>
        <a:bodyPr/>
        <a:lstStyle/>
        <a:p>
          <a:endParaRPr lang="en-US"/>
        </a:p>
      </dgm:t>
    </dgm:pt>
    <dgm:pt modelId="{CAB2217D-F0E2-4CCA-BAE0-FFC28CBEB040}" type="sibTrans" cxnId="{61A0FCD9-2567-48A5-A7F1-F7B3E9DBCF64}">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306AF687-595A-4B9D-B4D7-7D4FA1F01DD8}" type="pres">
      <dgm:prSet presAssocID="{3D6D5719-D758-401F-9931-7D863184EE0C}" presName="compNode" presStyleCnt="0"/>
      <dgm:spPr/>
    </dgm:pt>
    <dgm:pt modelId="{3C9EC4AD-DDDA-4734-BE7C-E94F5C88C966}" type="pres">
      <dgm:prSet presAssocID="{3D6D5719-D758-401F-9931-7D863184EE0C}" presName="aNode" presStyleLbl="bgShp" presStyleIdx="0" presStyleCnt="1" custLinFactNeighborY="380"/>
      <dgm:spPr/>
      <dgm:t>
        <a:bodyPr/>
        <a:lstStyle/>
        <a:p>
          <a:endParaRPr lang="en-US"/>
        </a:p>
      </dgm:t>
    </dgm:pt>
    <dgm:pt modelId="{6FD1C7D7-6333-4631-9623-A3F786A13BFB}" type="pres">
      <dgm:prSet presAssocID="{3D6D5719-D758-401F-9931-7D863184EE0C}" presName="textNode" presStyleLbl="bgShp" presStyleIdx="0" presStyleCnt="1"/>
      <dgm:spPr/>
      <dgm:t>
        <a:bodyPr/>
        <a:lstStyle/>
        <a:p>
          <a:endParaRPr lang="en-US"/>
        </a:p>
      </dgm:t>
    </dgm:pt>
    <dgm:pt modelId="{42D1A2E2-82AB-4289-B697-BFE81763BE88}" type="pres">
      <dgm:prSet presAssocID="{3D6D5719-D758-401F-9931-7D863184EE0C}" presName="compChildNode" presStyleCnt="0"/>
      <dgm:spPr/>
    </dgm:pt>
    <dgm:pt modelId="{A1E7E0E7-44A2-4257-8DE2-CC5D12B78C61}" type="pres">
      <dgm:prSet presAssocID="{3D6D5719-D758-401F-9931-7D863184EE0C}" presName="theInnerList" presStyleCnt="0"/>
      <dgm:spPr/>
    </dgm:pt>
    <dgm:pt modelId="{D6F759EB-BA06-4E15-A4C1-B263D43CD2B9}" type="pres">
      <dgm:prSet presAssocID="{945BFB02-15F4-4026-AD34-CD62E5F3A598}" presName="childNode" presStyleLbl="node1" presStyleIdx="0" presStyleCnt="2">
        <dgm:presLayoutVars>
          <dgm:bulletEnabled val="1"/>
        </dgm:presLayoutVars>
      </dgm:prSet>
      <dgm:spPr/>
      <dgm:t>
        <a:bodyPr/>
        <a:lstStyle/>
        <a:p>
          <a:endParaRPr lang="en-US"/>
        </a:p>
      </dgm:t>
    </dgm:pt>
    <dgm:pt modelId="{C57CBE27-0382-42B3-91DB-3564C844913D}" type="pres">
      <dgm:prSet presAssocID="{945BFB02-15F4-4026-AD34-CD62E5F3A598}" presName="aSpace2" presStyleCnt="0"/>
      <dgm:spPr/>
    </dgm:pt>
    <dgm:pt modelId="{B511EABF-91AB-4A83-8B01-E772048D6246}" type="pres">
      <dgm:prSet presAssocID="{59F673EC-0CD3-4635-899F-CF695215C0A3}" presName="childNode" presStyleLbl="node1" presStyleIdx="1" presStyleCnt="2">
        <dgm:presLayoutVars>
          <dgm:bulletEnabled val="1"/>
        </dgm:presLayoutVars>
      </dgm:prSet>
      <dgm:spPr/>
      <dgm:t>
        <a:bodyPr/>
        <a:lstStyle/>
        <a:p>
          <a:endParaRPr lang="en-US"/>
        </a:p>
      </dgm:t>
    </dgm:pt>
  </dgm:ptLst>
  <dgm:cxnLst>
    <dgm:cxn modelId="{315D87CF-3CD7-45A8-90BA-4B73EEB69DCD}" type="presOf" srcId="{3D6D5719-D758-401F-9931-7D863184EE0C}" destId="{6FD1C7D7-6333-4631-9623-A3F786A13BFB}" srcOrd="1" destOrd="0" presId="urn:microsoft.com/office/officeart/2005/8/layout/lProcess2"/>
    <dgm:cxn modelId="{61A0FCD9-2567-48A5-A7F1-F7B3E9DBCF64}" srcId="{3D6D5719-D758-401F-9931-7D863184EE0C}" destId="{59F673EC-0CD3-4635-899F-CF695215C0A3}" srcOrd="1" destOrd="0" parTransId="{D3E7B51B-FEDD-4C72-96DF-EB33F0E2F2E3}" sibTransId="{CAB2217D-F0E2-4CCA-BAE0-FFC28CBEB040}"/>
    <dgm:cxn modelId="{34C5F2CE-B330-44D4-B6B2-82A69E1FE239}" type="presOf" srcId="{99563682-1B92-4234-A736-709AEA87D8C8}" destId="{56B638B7-DAC0-4097-9C67-93A5149A2BFC}" srcOrd="0" destOrd="0" presId="urn:microsoft.com/office/officeart/2005/8/layout/lProcess2"/>
    <dgm:cxn modelId="{D570EE3F-0817-41CA-B765-4A212DD33C1A}" type="presOf" srcId="{945BFB02-15F4-4026-AD34-CD62E5F3A598}" destId="{D6F759EB-BA06-4E15-A4C1-B263D43CD2B9}" srcOrd="0" destOrd="0" presId="urn:microsoft.com/office/officeart/2005/8/layout/lProcess2"/>
    <dgm:cxn modelId="{48BF7897-3018-4717-A38B-A30737158938}" type="presOf" srcId="{3D6D5719-D758-401F-9931-7D863184EE0C}" destId="{3C9EC4AD-DDDA-4734-BE7C-E94F5C88C966}" srcOrd="0" destOrd="0" presId="urn:microsoft.com/office/officeart/2005/8/layout/lProcess2"/>
    <dgm:cxn modelId="{681123E4-02EC-421E-8137-CFFDFCD96B03}" srcId="{3D6D5719-D758-401F-9931-7D863184EE0C}" destId="{945BFB02-15F4-4026-AD34-CD62E5F3A598}" srcOrd="0" destOrd="0" parTransId="{FC3CB677-FC26-49AD-BAC6-36AF8C4D4039}" sibTransId="{DBFA635E-83C8-4E3C-8B10-6E77C182C1A2}"/>
    <dgm:cxn modelId="{999D67F1-AAE6-424C-98F3-7C1696F676F9}" type="presOf" srcId="{59F673EC-0CD3-4635-899F-CF695215C0A3}" destId="{B511EABF-91AB-4A83-8B01-E772048D6246}" srcOrd="0" destOrd="0" presId="urn:microsoft.com/office/officeart/2005/8/layout/lProcess2"/>
    <dgm:cxn modelId="{0D678B37-AEA3-4DCF-ACF6-9637F2E0D613}" srcId="{99563682-1B92-4234-A736-709AEA87D8C8}" destId="{3D6D5719-D758-401F-9931-7D863184EE0C}" srcOrd="0" destOrd="0" parTransId="{7D5ADA3A-7C2C-409C-BFC4-49B80B07DCFE}" sibTransId="{2EB1239D-F883-40EA-8487-58049148FC87}"/>
    <dgm:cxn modelId="{C7CAC8A5-128C-4ADF-8BE3-4A91FFF92A92}" type="presParOf" srcId="{56B638B7-DAC0-4097-9C67-93A5149A2BFC}" destId="{306AF687-595A-4B9D-B4D7-7D4FA1F01DD8}" srcOrd="0" destOrd="0" presId="urn:microsoft.com/office/officeart/2005/8/layout/lProcess2"/>
    <dgm:cxn modelId="{0CD9513A-9F8D-44D2-A0F4-2CE336ACD669}" type="presParOf" srcId="{306AF687-595A-4B9D-B4D7-7D4FA1F01DD8}" destId="{3C9EC4AD-DDDA-4734-BE7C-E94F5C88C966}" srcOrd="0" destOrd="0" presId="urn:microsoft.com/office/officeart/2005/8/layout/lProcess2"/>
    <dgm:cxn modelId="{545DD56A-0674-4D78-91CB-392972E39A84}" type="presParOf" srcId="{306AF687-595A-4B9D-B4D7-7D4FA1F01DD8}" destId="{6FD1C7D7-6333-4631-9623-A3F786A13BFB}" srcOrd="1" destOrd="0" presId="urn:microsoft.com/office/officeart/2005/8/layout/lProcess2"/>
    <dgm:cxn modelId="{490B853E-5DCC-4119-971E-79C061AAF721}" type="presParOf" srcId="{306AF687-595A-4B9D-B4D7-7D4FA1F01DD8}" destId="{42D1A2E2-82AB-4289-B697-BFE81763BE88}" srcOrd="2" destOrd="0" presId="urn:microsoft.com/office/officeart/2005/8/layout/lProcess2"/>
    <dgm:cxn modelId="{12160AB4-633D-4EF7-ABB8-6876AFBF0ADA}" type="presParOf" srcId="{42D1A2E2-82AB-4289-B697-BFE81763BE88}" destId="{A1E7E0E7-44A2-4257-8DE2-CC5D12B78C61}" srcOrd="0" destOrd="0" presId="urn:microsoft.com/office/officeart/2005/8/layout/lProcess2"/>
    <dgm:cxn modelId="{18C5143B-804D-4FF6-B9CC-9D9E47C01B79}" type="presParOf" srcId="{A1E7E0E7-44A2-4257-8DE2-CC5D12B78C61}" destId="{D6F759EB-BA06-4E15-A4C1-B263D43CD2B9}" srcOrd="0" destOrd="0" presId="urn:microsoft.com/office/officeart/2005/8/layout/lProcess2"/>
    <dgm:cxn modelId="{EAAFF659-D1CF-4371-9C1D-E69629048F1B}" type="presParOf" srcId="{A1E7E0E7-44A2-4257-8DE2-CC5D12B78C61}" destId="{C57CBE27-0382-42B3-91DB-3564C844913D}" srcOrd="1" destOrd="0" presId="urn:microsoft.com/office/officeart/2005/8/layout/lProcess2"/>
    <dgm:cxn modelId="{11098D87-4246-49C1-B482-0746BFFDF5DD}" type="presParOf" srcId="{A1E7E0E7-44A2-4257-8DE2-CC5D12B78C61}" destId="{B511EABF-91AB-4A83-8B01-E772048D6246}"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D6D5719-D758-401F-9931-7D863184EE0C}">
      <dgm:prSet phldrT="[Text]"/>
      <dgm:spPr>
        <a:solidFill>
          <a:srgbClr val="FBA4D0"/>
        </a:solidFill>
      </dgm:spPr>
      <dgm:t>
        <a:bodyPr/>
        <a:lstStyle/>
        <a:p>
          <a:r>
            <a:rPr lang="en-US" b="1">
              <a:solidFill>
                <a:schemeClr val="accent4">
                  <a:lumMod val="50000"/>
                </a:schemeClr>
              </a:solidFill>
            </a:rPr>
            <a:t>Interrupt</a:t>
          </a:r>
        </a:p>
      </dgm:t>
    </dgm:pt>
    <dgm:pt modelId="{2EB1239D-F883-40EA-8487-58049148FC87}" type="sibTrans" cxnId="{0D678B37-AEA3-4DCF-ACF6-9637F2E0D613}">
      <dgm:prSet/>
      <dgm:spPr/>
      <dgm:t>
        <a:bodyPr/>
        <a:lstStyle/>
        <a:p>
          <a:endParaRPr lang="en-US"/>
        </a:p>
      </dgm:t>
    </dgm:pt>
    <dgm:pt modelId="{7D5ADA3A-7C2C-409C-BFC4-49B80B07DCFE}" type="parTrans" cxnId="{0D678B37-AEA3-4DCF-ACF6-9637F2E0D613}">
      <dgm:prSet/>
      <dgm:spPr/>
      <dgm:t>
        <a:bodyPr/>
        <a:lstStyle/>
        <a:p>
          <a:endParaRPr lang="en-US"/>
        </a:p>
      </dgm:t>
    </dgm:pt>
    <dgm:pt modelId="{945BFB02-15F4-4026-AD34-CD62E5F3A598}">
      <dgm:prSet phldrT="[Text]"/>
      <dgm:spPr>
        <a:solidFill>
          <a:srgbClr val="FADAED"/>
        </a:solidFill>
      </dgm:spPr>
      <dgm:t>
        <a:bodyPr/>
        <a:lstStyle/>
        <a:p>
          <a:r>
            <a:rPr lang="en-US">
              <a:solidFill>
                <a:srgbClr val="7030A0"/>
              </a:solidFill>
            </a:rPr>
            <a:t>Excuse me, can I just clarify what I heard?</a:t>
          </a:r>
        </a:p>
      </dgm:t>
    </dgm:pt>
    <dgm:pt modelId="{DBFA635E-83C8-4E3C-8B10-6E77C182C1A2}" type="sibTrans" cxnId="{681123E4-02EC-421E-8137-CFFDFCD96B03}">
      <dgm:prSet/>
      <dgm:spPr/>
      <dgm:t>
        <a:bodyPr/>
        <a:lstStyle/>
        <a:p>
          <a:endParaRPr lang="en-US"/>
        </a:p>
      </dgm:t>
    </dgm:pt>
    <dgm:pt modelId="{FC3CB677-FC26-49AD-BAC6-36AF8C4D4039}" type="parTrans" cxnId="{681123E4-02EC-421E-8137-CFFDFCD96B03}">
      <dgm:prSet/>
      <dgm:spPr/>
      <dgm:t>
        <a:bodyPr/>
        <a:lstStyle/>
        <a:p>
          <a:endParaRPr lang="en-US"/>
        </a:p>
      </dgm:t>
    </dgm:pt>
    <dgm:pt modelId="{59F673EC-0CD3-4635-899F-CF695215C0A3}">
      <dgm:prSet phldrT="[Text]"/>
      <dgm:spPr>
        <a:solidFill>
          <a:srgbClr val="FADAED"/>
        </a:solidFill>
      </dgm:spPr>
      <dgm:t>
        <a:bodyPr/>
        <a:lstStyle/>
        <a:p>
          <a:r>
            <a:rPr lang="en-US">
              <a:solidFill>
                <a:srgbClr val="7030A0"/>
              </a:solidFill>
            </a:rPr>
            <a:t>Before we continue, I want to talk about the language you just used.</a:t>
          </a:r>
        </a:p>
      </dgm:t>
    </dgm:pt>
    <dgm:pt modelId="{CAB2217D-F0E2-4CCA-BAE0-FFC28CBEB040}" type="sibTrans" cxnId="{61A0FCD9-2567-48A5-A7F1-F7B3E9DBCF64}">
      <dgm:prSet/>
      <dgm:spPr/>
      <dgm:t>
        <a:bodyPr/>
        <a:lstStyle/>
        <a:p>
          <a:endParaRPr lang="en-US"/>
        </a:p>
      </dgm:t>
    </dgm:pt>
    <dgm:pt modelId="{D3E7B51B-FEDD-4C72-96DF-EB33F0E2F2E3}" type="parTrans" cxnId="{61A0FCD9-2567-48A5-A7F1-F7B3E9DBCF64}">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306AF687-595A-4B9D-B4D7-7D4FA1F01DD8}" type="pres">
      <dgm:prSet presAssocID="{3D6D5719-D758-401F-9931-7D863184EE0C}" presName="compNode" presStyleCnt="0"/>
      <dgm:spPr/>
    </dgm:pt>
    <dgm:pt modelId="{3C9EC4AD-DDDA-4734-BE7C-E94F5C88C966}" type="pres">
      <dgm:prSet presAssocID="{3D6D5719-D758-401F-9931-7D863184EE0C}" presName="aNode" presStyleLbl="bgShp" presStyleIdx="0" presStyleCnt="1" custLinFactNeighborX="723"/>
      <dgm:spPr/>
      <dgm:t>
        <a:bodyPr/>
        <a:lstStyle/>
        <a:p>
          <a:endParaRPr lang="en-US"/>
        </a:p>
      </dgm:t>
    </dgm:pt>
    <dgm:pt modelId="{6FD1C7D7-6333-4631-9623-A3F786A13BFB}" type="pres">
      <dgm:prSet presAssocID="{3D6D5719-D758-401F-9931-7D863184EE0C}" presName="textNode" presStyleLbl="bgShp" presStyleIdx="0" presStyleCnt="1"/>
      <dgm:spPr/>
      <dgm:t>
        <a:bodyPr/>
        <a:lstStyle/>
        <a:p>
          <a:endParaRPr lang="en-US"/>
        </a:p>
      </dgm:t>
    </dgm:pt>
    <dgm:pt modelId="{42D1A2E2-82AB-4289-B697-BFE81763BE88}" type="pres">
      <dgm:prSet presAssocID="{3D6D5719-D758-401F-9931-7D863184EE0C}" presName="compChildNode" presStyleCnt="0"/>
      <dgm:spPr/>
    </dgm:pt>
    <dgm:pt modelId="{A1E7E0E7-44A2-4257-8DE2-CC5D12B78C61}" type="pres">
      <dgm:prSet presAssocID="{3D6D5719-D758-401F-9931-7D863184EE0C}" presName="theInnerList" presStyleCnt="0"/>
      <dgm:spPr/>
    </dgm:pt>
    <dgm:pt modelId="{D6F759EB-BA06-4E15-A4C1-B263D43CD2B9}" type="pres">
      <dgm:prSet presAssocID="{945BFB02-15F4-4026-AD34-CD62E5F3A598}" presName="childNode" presStyleLbl="node1" presStyleIdx="0" presStyleCnt="2">
        <dgm:presLayoutVars>
          <dgm:bulletEnabled val="1"/>
        </dgm:presLayoutVars>
      </dgm:prSet>
      <dgm:spPr/>
      <dgm:t>
        <a:bodyPr/>
        <a:lstStyle/>
        <a:p>
          <a:endParaRPr lang="en-US"/>
        </a:p>
      </dgm:t>
    </dgm:pt>
    <dgm:pt modelId="{C57CBE27-0382-42B3-91DB-3564C844913D}" type="pres">
      <dgm:prSet presAssocID="{945BFB02-15F4-4026-AD34-CD62E5F3A598}" presName="aSpace2" presStyleCnt="0"/>
      <dgm:spPr/>
    </dgm:pt>
    <dgm:pt modelId="{B511EABF-91AB-4A83-8B01-E772048D6246}" type="pres">
      <dgm:prSet presAssocID="{59F673EC-0CD3-4635-899F-CF695215C0A3}" presName="childNode" presStyleLbl="node1" presStyleIdx="1" presStyleCnt="2">
        <dgm:presLayoutVars>
          <dgm:bulletEnabled val="1"/>
        </dgm:presLayoutVars>
      </dgm:prSet>
      <dgm:spPr/>
      <dgm:t>
        <a:bodyPr/>
        <a:lstStyle/>
        <a:p>
          <a:endParaRPr lang="en-US"/>
        </a:p>
      </dgm:t>
    </dgm:pt>
  </dgm:ptLst>
  <dgm:cxnLst>
    <dgm:cxn modelId="{ACABC01F-1D3A-A748-B4EF-C1529D3CC866}" type="presOf" srcId="{3D6D5719-D758-401F-9931-7D863184EE0C}" destId="{6FD1C7D7-6333-4631-9623-A3F786A13BFB}" srcOrd="1" destOrd="0" presId="urn:microsoft.com/office/officeart/2005/8/layout/lProcess2"/>
    <dgm:cxn modelId="{8D282636-915E-6840-8D22-0B587510B968}" type="presOf" srcId="{99563682-1B92-4234-A736-709AEA87D8C8}" destId="{56B638B7-DAC0-4097-9C67-93A5149A2BFC}" srcOrd="0" destOrd="0" presId="urn:microsoft.com/office/officeart/2005/8/layout/lProcess2"/>
    <dgm:cxn modelId="{6D690C84-59FF-DC41-A3D9-9C18EEBA345B}" type="presOf" srcId="{59F673EC-0CD3-4635-899F-CF695215C0A3}" destId="{B511EABF-91AB-4A83-8B01-E772048D6246}" srcOrd="0" destOrd="0" presId="urn:microsoft.com/office/officeart/2005/8/layout/lProcess2"/>
    <dgm:cxn modelId="{681123E4-02EC-421E-8137-CFFDFCD96B03}" srcId="{3D6D5719-D758-401F-9931-7D863184EE0C}" destId="{945BFB02-15F4-4026-AD34-CD62E5F3A598}" srcOrd="0" destOrd="0" parTransId="{FC3CB677-FC26-49AD-BAC6-36AF8C4D4039}" sibTransId="{DBFA635E-83C8-4E3C-8B10-6E77C182C1A2}"/>
    <dgm:cxn modelId="{0D678B37-AEA3-4DCF-ACF6-9637F2E0D613}" srcId="{99563682-1B92-4234-A736-709AEA87D8C8}" destId="{3D6D5719-D758-401F-9931-7D863184EE0C}" srcOrd="0" destOrd="0" parTransId="{7D5ADA3A-7C2C-409C-BFC4-49B80B07DCFE}" sibTransId="{2EB1239D-F883-40EA-8487-58049148FC87}"/>
    <dgm:cxn modelId="{57FC4DFF-8263-AE40-AF1C-63B4A8B05C22}" type="presOf" srcId="{945BFB02-15F4-4026-AD34-CD62E5F3A598}" destId="{D6F759EB-BA06-4E15-A4C1-B263D43CD2B9}" srcOrd="0" destOrd="0" presId="urn:microsoft.com/office/officeart/2005/8/layout/lProcess2"/>
    <dgm:cxn modelId="{B585D8BE-2AD0-5C4A-B74C-61A30444A5A0}" type="presOf" srcId="{3D6D5719-D758-401F-9931-7D863184EE0C}" destId="{3C9EC4AD-DDDA-4734-BE7C-E94F5C88C966}" srcOrd="0" destOrd="0" presId="urn:microsoft.com/office/officeart/2005/8/layout/lProcess2"/>
    <dgm:cxn modelId="{61A0FCD9-2567-48A5-A7F1-F7B3E9DBCF64}" srcId="{3D6D5719-D758-401F-9931-7D863184EE0C}" destId="{59F673EC-0CD3-4635-899F-CF695215C0A3}" srcOrd="1" destOrd="0" parTransId="{D3E7B51B-FEDD-4C72-96DF-EB33F0E2F2E3}" sibTransId="{CAB2217D-F0E2-4CCA-BAE0-FFC28CBEB040}"/>
    <dgm:cxn modelId="{A284B768-C949-D44D-BF55-7A710A138AD0}" type="presParOf" srcId="{56B638B7-DAC0-4097-9C67-93A5149A2BFC}" destId="{306AF687-595A-4B9D-B4D7-7D4FA1F01DD8}" srcOrd="0" destOrd="0" presId="urn:microsoft.com/office/officeart/2005/8/layout/lProcess2"/>
    <dgm:cxn modelId="{6E6459A4-2B94-A745-84B1-F26210933F21}" type="presParOf" srcId="{306AF687-595A-4B9D-B4D7-7D4FA1F01DD8}" destId="{3C9EC4AD-DDDA-4734-BE7C-E94F5C88C966}" srcOrd="0" destOrd="0" presId="urn:microsoft.com/office/officeart/2005/8/layout/lProcess2"/>
    <dgm:cxn modelId="{2D53DF33-1098-974B-83A6-5949CD31CDA5}" type="presParOf" srcId="{306AF687-595A-4B9D-B4D7-7D4FA1F01DD8}" destId="{6FD1C7D7-6333-4631-9623-A3F786A13BFB}" srcOrd="1" destOrd="0" presId="urn:microsoft.com/office/officeart/2005/8/layout/lProcess2"/>
    <dgm:cxn modelId="{EEF69B28-24B2-AE47-A0DB-1E55A60C105A}" type="presParOf" srcId="{306AF687-595A-4B9D-B4D7-7D4FA1F01DD8}" destId="{42D1A2E2-82AB-4289-B697-BFE81763BE88}" srcOrd="2" destOrd="0" presId="urn:microsoft.com/office/officeart/2005/8/layout/lProcess2"/>
    <dgm:cxn modelId="{522C527A-0E7A-D54F-8733-2993358AA259}" type="presParOf" srcId="{42D1A2E2-82AB-4289-B697-BFE81763BE88}" destId="{A1E7E0E7-44A2-4257-8DE2-CC5D12B78C61}" srcOrd="0" destOrd="0" presId="urn:microsoft.com/office/officeart/2005/8/layout/lProcess2"/>
    <dgm:cxn modelId="{1AB56467-60B7-DE46-9183-265577B849FF}" type="presParOf" srcId="{A1E7E0E7-44A2-4257-8DE2-CC5D12B78C61}" destId="{D6F759EB-BA06-4E15-A4C1-B263D43CD2B9}" srcOrd="0" destOrd="0" presId="urn:microsoft.com/office/officeart/2005/8/layout/lProcess2"/>
    <dgm:cxn modelId="{7168D584-3884-ED43-AFC7-7BF91D3DAF9D}" type="presParOf" srcId="{A1E7E0E7-44A2-4257-8DE2-CC5D12B78C61}" destId="{C57CBE27-0382-42B3-91DB-3564C844913D}" srcOrd="1" destOrd="0" presId="urn:microsoft.com/office/officeart/2005/8/layout/lProcess2"/>
    <dgm:cxn modelId="{8615F965-FEBA-FA4F-9356-528D9E6A58B3}" type="presParOf" srcId="{A1E7E0E7-44A2-4257-8DE2-CC5D12B78C61}" destId="{B511EABF-91AB-4A83-8B01-E772048D6246}" srcOrd="2"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colorful4" csCatId="colorful" phldr="1"/>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Lst>
  <dgm:cxnLst>
    <dgm:cxn modelId="{34C5F2CE-B330-44D4-B6B2-82A69E1FE239}" type="presOf" srcId="{99563682-1B92-4234-A736-709AEA87D8C8}" destId="{56B638B7-DAC0-4097-9C67-93A5149A2BF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6A83675-E09B-4310-BB99-EA938A9CB6B1}">
      <dgm:prSet phldrT="[Text]"/>
      <dgm:spPr>
        <a:solidFill>
          <a:srgbClr val="CF50B5"/>
        </a:solidFill>
      </dgm:spPr>
      <dgm:t>
        <a:bodyPr/>
        <a:lstStyle/>
        <a:p>
          <a:r>
            <a:rPr lang="en-US" b="1">
              <a:solidFill>
                <a:srgbClr val="FFC062"/>
              </a:solidFill>
            </a:rPr>
            <a:t>Question</a:t>
          </a:r>
        </a:p>
      </dgm:t>
    </dgm:pt>
    <dgm:pt modelId="{948A05D7-07F3-4F3B-BAC0-904686BDE7A4}" type="parTrans" cxnId="{92AF103F-2790-464E-87DA-6DFFC03CD525}">
      <dgm:prSet/>
      <dgm:spPr/>
      <dgm:t>
        <a:bodyPr/>
        <a:lstStyle/>
        <a:p>
          <a:endParaRPr lang="en-US"/>
        </a:p>
      </dgm:t>
    </dgm:pt>
    <dgm:pt modelId="{6CA15C75-F904-4C0A-B7BF-E539000CD8C8}" type="sibTrans" cxnId="{92AF103F-2790-464E-87DA-6DFFC03CD525}">
      <dgm:prSet/>
      <dgm:spPr/>
      <dgm:t>
        <a:bodyPr/>
        <a:lstStyle/>
        <a:p>
          <a:endParaRPr lang="en-US"/>
        </a:p>
      </dgm:t>
    </dgm:pt>
    <dgm:pt modelId="{0E28F217-2F88-4365-B4A4-B6B7B2D3C21F}">
      <dgm:prSet phldrT="[Text]"/>
      <dgm:spPr>
        <a:solidFill>
          <a:srgbClr val="FADAED"/>
        </a:solidFill>
      </dgm:spPr>
      <dgm:t>
        <a:bodyPr/>
        <a:lstStyle/>
        <a:p>
          <a:r>
            <a:rPr lang="en-US">
              <a:solidFill>
                <a:srgbClr val="7030A0"/>
              </a:solidFill>
            </a:rPr>
            <a:t>Why do you feel that way?</a:t>
          </a:r>
        </a:p>
      </dgm:t>
    </dgm:pt>
    <dgm:pt modelId="{99802B28-5502-410C-90D6-D1849390A7E6}" type="parTrans" cxnId="{8B844A3D-4582-4DD1-9990-3B55DE8B1C69}">
      <dgm:prSet/>
      <dgm:spPr/>
      <dgm:t>
        <a:bodyPr/>
        <a:lstStyle/>
        <a:p>
          <a:endParaRPr lang="en-US"/>
        </a:p>
      </dgm:t>
    </dgm:pt>
    <dgm:pt modelId="{CE1C5280-5C88-4CBE-B97E-45DF9B5A192A}" type="sibTrans" cxnId="{8B844A3D-4582-4DD1-9990-3B55DE8B1C69}">
      <dgm:prSet/>
      <dgm:spPr/>
      <dgm:t>
        <a:bodyPr/>
        <a:lstStyle/>
        <a:p>
          <a:endParaRPr lang="en-US"/>
        </a:p>
      </dgm:t>
    </dgm:pt>
    <dgm:pt modelId="{B8975B56-AC6E-4460-9400-1DFF41A57130}">
      <dgm:prSet phldrT="[Text]"/>
      <dgm:spPr>
        <a:solidFill>
          <a:srgbClr val="FADAED"/>
        </a:solidFill>
      </dgm:spPr>
      <dgm:t>
        <a:bodyPr/>
        <a:lstStyle/>
        <a:p>
          <a:r>
            <a:rPr lang="en-US">
              <a:solidFill>
                <a:srgbClr val="7030A0"/>
              </a:solidFill>
            </a:rPr>
            <a:t>Why do you think some people may find what you said harmful or inappropriate?</a:t>
          </a:r>
        </a:p>
      </dgm:t>
    </dgm:pt>
    <dgm:pt modelId="{99B1F76D-9240-466C-AF80-70A5A8F3DCB3}" type="parTrans" cxnId="{AE87497F-C837-4F9E-BF0F-7157F7FBFD49}">
      <dgm:prSet/>
      <dgm:spPr/>
      <dgm:t>
        <a:bodyPr/>
        <a:lstStyle/>
        <a:p>
          <a:endParaRPr lang="en-US"/>
        </a:p>
      </dgm:t>
    </dgm:pt>
    <dgm:pt modelId="{87AD5DBD-8211-4FDD-876B-14D2845188E9}" type="sibTrans" cxnId="{AE87497F-C837-4F9E-BF0F-7157F7FBFD49}">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7B7D812E-FF3E-4DF6-BACF-A474D1AE418D}" type="pres">
      <dgm:prSet presAssocID="{36A83675-E09B-4310-BB99-EA938A9CB6B1}" presName="compNode" presStyleCnt="0"/>
      <dgm:spPr/>
    </dgm:pt>
    <dgm:pt modelId="{A8867368-B229-4E1B-B0EA-AFC69BCDF506}" type="pres">
      <dgm:prSet presAssocID="{36A83675-E09B-4310-BB99-EA938A9CB6B1}" presName="aNode" presStyleLbl="bgShp" presStyleIdx="0" presStyleCnt="1" custLinFactNeighborX="-8622"/>
      <dgm:spPr/>
      <dgm:t>
        <a:bodyPr/>
        <a:lstStyle/>
        <a:p>
          <a:endParaRPr lang="en-US"/>
        </a:p>
      </dgm:t>
    </dgm:pt>
    <dgm:pt modelId="{D010999D-83CF-4506-86A9-CCAA33B0663E}" type="pres">
      <dgm:prSet presAssocID="{36A83675-E09B-4310-BB99-EA938A9CB6B1}" presName="textNode" presStyleLbl="bgShp" presStyleIdx="0" presStyleCnt="1"/>
      <dgm:spPr/>
      <dgm:t>
        <a:bodyPr/>
        <a:lstStyle/>
        <a:p>
          <a:endParaRPr lang="en-US"/>
        </a:p>
      </dgm:t>
    </dgm:pt>
    <dgm:pt modelId="{33426F44-C10E-4B75-A958-35451DF02492}" type="pres">
      <dgm:prSet presAssocID="{36A83675-E09B-4310-BB99-EA938A9CB6B1}" presName="compChildNode" presStyleCnt="0"/>
      <dgm:spPr/>
    </dgm:pt>
    <dgm:pt modelId="{0C7796E1-9D97-4E4E-BF7B-931D725A37D3}" type="pres">
      <dgm:prSet presAssocID="{36A83675-E09B-4310-BB99-EA938A9CB6B1}" presName="theInnerList" presStyleCnt="0"/>
      <dgm:spPr/>
    </dgm:pt>
    <dgm:pt modelId="{06908C14-9ED0-4845-A8C1-99EF1B740C69}" type="pres">
      <dgm:prSet presAssocID="{0E28F217-2F88-4365-B4A4-B6B7B2D3C21F}" presName="childNode" presStyleLbl="node1" presStyleIdx="0" presStyleCnt="2">
        <dgm:presLayoutVars>
          <dgm:bulletEnabled val="1"/>
        </dgm:presLayoutVars>
      </dgm:prSet>
      <dgm:spPr/>
      <dgm:t>
        <a:bodyPr/>
        <a:lstStyle/>
        <a:p>
          <a:endParaRPr lang="en-US"/>
        </a:p>
      </dgm:t>
    </dgm:pt>
    <dgm:pt modelId="{11D72184-C4AD-495A-8F54-F18FA05C5FBD}" type="pres">
      <dgm:prSet presAssocID="{0E28F217-2F88-4365-B4A4-B6B7B2D3C21F}" presName="aSpace2" presStyleCnt="0"/>
      <dgm:spPr/>
    </dgm:pt>
    <dgm:pt modelId="{5CEED884-5BDB-4F99-9114-10CF22EFADFC}" type="pres">
      <dgm:prSet presAssocID="{B8975B56-AC6E-4460-9400-1DFF41A57130}" presName="childNode" presStyleLbl="node1" presStyleIdx="1" presStyleCnt="2">
        <dgm:presLayoutVars>
          <dgm:bulletEnabled val="1"/>
        </dgm:presLayoutVars>
      </dgm:prSet>
      <dgm:spPr/>
      <dgm:t>
        <a:bodyPr/>
        <a:lstStyle/>
        <a:p>
          <a:endParaRPr lang="en-US"/>
        </a:p>
      </dgm:t>
    </dgm:pt>
  </dgm:ptLst>
  <dgm:cxnLst>
    <dgm:cxn modelId="{8B844A3D-4582-4DD1-9990-3B55DE8B1C69}" srcId="{36A83675-E09B-4310-BB99-EA938A9CB6B1}" destId="{0E28F217-2F88-4365-B4A4-B6B7B2D3C21F}" srcOrd="0" destOrd="0" parTransId="{99802B28-5502-410C-90D6-D1849390A7E6}" sibTransId="{CE1C5280-5C88-4CBE-B97E-45DF9B5A192A}"/>
    <dgm:cxn modelId="{AE87497F-C837-4F9E-BF0F-7157F7FBFD49}" srcId="{36A83675-E09B-4310-BB99-EA938A9CB6B1}" destId="{B8975B56-AC6E-4460-9400-1DFF41A57130}" srcOrd="1" destOrd="0" parTransId="{99B1F76D-9240-466C-AF80-70A5A8F3DCB3}" sibTransId="{87AD5DBD-8211-4FDD-876B-14D2845188E9}"/>
    <dgm:cxn modelId="{A46E8457-D04D-DE44-AEBA-E6766FD12E3C}" type="presOf" srcId="{36A83675-E09B-4310-BB99-EA938A9CB6B1}" destId="{A8867368-B229-4E1B-B0EA-AFC69BCDF506}" srcOrd="0" destOrd="0" presId="urn:microsoft.com/office/officeart/2005/8/layout/lProcess2"/>
    <dgm:cxn modelId="{D75E4ADE-FC99-E34D-B129-EC28087C7F8C}" type="presOf" srcId="{99563682-1B92-4234-A736-709AEA87D8C8}" destId="{56B638B7-DAC0-4097-9C67-93A5149A2BFC}" srcOrd="0" destOrd="0" presId="urn:microsoft.com/office/officeart/2005/8/layout/lProcess2"/>
    <dgm:cxn modelId="{8867A22F-ED14-324C-AFE0-8617759AF536}" type="presOf" srcId="{36A83675-E09B-4310-BB99-EA938A9CB6B1}" destId="{D010999D-83CF-4506-86A9-CCAA33B0663E}" srcOrd="1" destOrd="0" presId="urn:microsoft.com/office/officeart/2005/8/layout/lProcess2"/>
    <dgm:cxn modelId="{514B0A6A-D2D2-6843-9197-526EAD1E6B3A}" type="presOf" srcId="{B8975B56-AC6E-4460-9400-1DFF41A57130}" destId="{5CEED884-5BDB-4F99-9114-10CF22EFADFC}" srcOrd="0" destOrd="0" presId="urn:microsoft.com/office/officeart/2005/8/layout/lProcess2"/>
    <dgm:cxn modelId="{2920873C-0DCE-6544-9CB6-3A38D78CF555}" type="presOf" srcId="{0E28F217-2F88-4365-B4A4-B6B7B2D3C21F}" destId="{06908C14-9ED0-4845-A8C1-99EF1B740C69}" srcOrd="0" destOrd="0" presId="urn:microsoft.com/office/officeart/2005/8/layout/lProcess2"/>
    <dgm:cxn modelId="{92AF103F-2790-464E-87DA-6DFFC03CD525}" srcId="{99563682-1B92-4234-A736-709AEA87D8C8}" destId="{36A83675-E09B-4310-BB99-EA938A9CB6B1}" srcOrd="0" destOrd="0" parTransId="{948A05D7-07F3-4F3B-BAC0-904686BDE7A4}" sibTransId="{6CA15C75-F904-4C0A-B7BF-E539000CD8C8}"/>
    <dgm:cxn modelId="{766B9E44-860C-6841-9A9F-60A3D7F4FA90}" type="presParOf" srcId="{56B638B7-DAC0-4097-9C67-93A5149A2BFC}" destId="{7B7D812E-FF3E-4DF6-BACF-A474D1AE418D}" srcOrd="0" destOrd="0" presId="urn:microsoft.com/office/officeart/2005/8/layout/lProcess2"/>
    <dgm:cxn modelId="{D41744DF-A825-764C-83BB-2DCACACF900E}" type="presParOf" srcId="{7B7D812E-FF3E-4DF6-BACF-A474D1AE418D}" destId="{A8867368-B229-4E1B-B0EA-AFC69BCDF506}" srcOrd="0" destOrd="0" presId="urn:microsoft.com/office/officeart/2005/8/layout/lProcess2"/>
    <dgm:cxn modelId="{9CF9652B-45A0-EB40-BB48-81FB3488AB04}" type="presParOf" srcId="{7B7D812E-FF3E-4DF6-BACF-A474D1AE418D}" destId="{D010999D-83CF-4506-86A9-CCAA33B0663E}" srcOrd="1" destOrd="0" presId="urn:microsoft.com/office/officeart/2005/8/layout/lProcess2"/>
    <dgm:cxn modelId="{C2783127-2501-4242-A500-22233891D607}" type="presParOf" srcId="{7B7D812E-FF3E-4DF6-BACF-A474D1AE418D}" destId="{33426F44-C10E-4B75-A958-35451DF02492}" srcOrd="2" destOrd="0" presId="urn:microsoft.com/office/officeart/2005/8/layout/lProcess2"/>
    <dgm:cxn modelId="{41D51D98-EA1D-3D45-8528-E94A3172F692}" type="presParOf" srcId="{33426F44-C10E-4B75-A958-35451DF02492}" destId="{0C7796E1-9D97-4E4E-BF7B-931D725A37D3}" srcOrd="0" destOrd="0" presId="urn:microsoft.com/office/officeart/2005/8/layout/lProcess2"/>
    <dgm:cxn modelId="{444FC954-3C52-A945-BBBA-556E5EF7530E}" type="presParOf" srcId="{0C7796E1-9D97-4E4E-BF7B-931D725A37D3}" destId="{06908C14-9ED0-4845-A8C1-99EF1B740C69}" srcOrd="0" destOrd="0" presId="urn:microsoft.com/office/officeart/2005/8/layout/lProcess2"/>
    <dgm:cxn modelId="{EA7F435A-BD01-0246-805C-3B64DB28A64F}" type="presParOf" srcId="{0C7796E1-9D97-4E4E-BF7B-931D725A37D3}" destId="{11D72184-C4AD-495A-8F54-F18FA05C5FBD}" srcOrd="1" destOrd="0" presId="urn:microsoft.com/office/officeart/2005/8/layout/lProcess2"/>
    <dgm:cxn modelId="{D4A5D987-FD4A-4549-AFEC-0904EEFF48DF}" type="presParOf" srcId="{0C7796E1-9D97-4E4E-BF7B-931D725A37D3}" destId="{5CEED884-5BDB-4F99-9114-10CF22EFADFC}" srcOrd="2"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colorful4" csCatId="colorful" phldr="1"/>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Lst>
  <dgm:cxnLst>
    <dgm:cxn modelId="{34C5F2CE-B330-44D4-B6B2-82A69E1FE239}" type="presOf" srcId="{99563682-1B92-4234-A736-709AEA87D8C8}" destId="{56B638B7-DAC0-4097-9C67-93A5149A2BF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B596396-115D-408A-8D71-D41A9DBF3D16}">
      <dgm:prSet phldrT="[Text]" custT="1"/>
      <dgm:spPr>
        <a:solidFill>
          <a:srgbClr val="9C3B89"/>
        </a:solidFill>
      </dgm:spPr>
      <dgm:t>
        <a:bodyPr/>
        <a:lstStyle/>
        <a:p>
          <a:r>
            <a:rPr lang="en-US" sz="2700" b="1">
              <a:solidFill>
                <a:srgbClr val="FFC062"/>
              </a:solidFill>
            </a:rPr>
            <a:t>Educate</a:t>
          </a:r>
        </a:p>
      </dgm:t>
    </dgm:pt>
    <dgm:pt modelId="{F3C8419E-6203-4D08-B6F0-1069E7879250}" type="parTrans" cxnId="{84E1949D-6FB2-4525-B196-CCB88F3E0256}">
      <dgm:prSet/>
      <dgm:spPr/>
      <dgm:t>
        <a:bodyPr/>
        <a:lstStyle/>
        <a:p>
          <a:endParaRPr lang="en-US"/>
        </a:p>
      </dgm:t>
    </dgm:pt>
    <dgm:pt modelId="{0256BEF3-9FCC-4C15-B3CB-C93351E1158E}" type="sibTrans" cxnId="{84E1949D-6FB2-4525-B196-CCB88F3E0256}">
      <dgm:prSet/>
      <dgm:spPr/>
      <dgm:t>
        <a:bodyPr/>
        <a:lstStyle/>
        <a:p>
          <a:endParaRPr lang="en-US"/>
        </a:p>
      </dgm:t>
    </dgm:pt>
    <dgm:pt modelId="{2E8AAFB8-07A3-4257-9E85-391A8E57A59C}">
      <dgm:prSet phldrT="[Text]"/>
      <dgm:spPr>
        <a:solidFill>
          <a:srgbClr val="FADAED"/>
        </a:solidFill>
      </dgm:spPr>
      <dgm:t>
        <a:bodyPr/>
        <a:lstStyle/>
        <a:p>
          <a:r>
            <a:rPr lang="en-US">
              <a:solidFill>
                <a:srgbClr val="7030A0"/>
              </a:solidFill>
            </a:rPr>
            <a:t>I’d like to share a different perspective.</a:t>
          </a:r>
        </a:p>
      </dgm:t>
    </dgm:pt>
    <dgm:pt modelId="{2F624792-3736-43E0-9669-470C7009624A}" type="parTrans" cxnId="{F1E654DC-37B4-429B-AD08-135C1360047E}">
      <dgm:prSet/>
      <dgm:spPr/>
      <dgm:t>
        <a:bodyPr/>
        <a:lstStyle/>
        <a:p>
          <a:endParaRPr lang="en-US"/>
        </a:p>
      </dgm:t>
    </dgm:pt>
    <dgm:pt modelId="{74EA96BE-29B0-4B5F-8A67-819B51E13334}" type="sibTrans" cxnId="{F1E654DC-37B4-429B-AD08-135C1360047E}">
      <dgm:prSet/>
      <dgm:spPr/>
      <dgm:t>
        <a:bodyPr/>
        <a:lstStyle/>
        <a:p>
          <a:endParaRPr lang="en-US"/>
        </a:p>
      </dgm:t>
    </dgm:pt>
    <dgm:pt modelId="{D4DCD61A-8DE0-4AA9-BC35-0D4A6F4E7F97}">
      <dgm:prSet phldrT="[Text]"/>
      <dgm:spPr>
        <a:solidFill>
          <a:srgbClr val="FADAED"/>
        </a:solidFill>
      </dgm:spPr>
      <dgm:t>
        <a:bodyPr/>
        <a:lstStyle/>
        <a:p>
          <a:r>
            <a:rPr lang="en-US">
              <a:solidFill>
                <a:srgbClr val="7030A0"/>
              </a:solidFill>
            </a:rPr>
            <a:t>Let me share my personal experiences.</a:t>
          </a:r>
        </a:p>
      </dgm:t>
    </dgm:pt>
    <dgm:pt modelId="{2876D331-8ADB-4D3E-8C33-0D162D543954}" type="parTrans" cxnId="{F02495E5-BDDF-491E-8DE0-A1F9F29BA480}">
      <dgm:prSet/>
      <dgm:spPr/>
      <dgm:t>
        <a:bodyPr/>
        <a:lstStyle/>
        <a:p>
          <a:endParaRPr lang="en-US"/>
        </a:p>
      </dgm:t>
    </dgm:pt>
    <dgm:pt modelId="{352AA833-D195-4403-9E98-AD35C45332C2}" type="sibTrans" cxnId="{F02495E5-BDDF-491E-8DE0-A1F9F29BA480}">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16228D74-FA0A-40F4-92AD-F3E2DE0B4893}" type="pres">
      <dgm:prSet presAssocID="{3B596396-115D-408A-8D71-D41A9DBF3D16}" presName="compNode" presStyleCnt="0"/>
      <dgm:spPr/>
    </dgm:pt>
    <dgm:pt modelId="{C1374561-E8B8-45BE-9F54-27DEE07B551E}" type="pres">
      <dgm:prSet presAssocID="{3B596396-115D-408A-8D71-D41A9DBF3D16}" presName="aNode" presStyleLbl="bgShp" presStyleIdx="0" presStyleCnt="1" custLinFactNeighborY="-383"/>
      <dgm:spPr/>
      <dgm:t>
        <a:bodyPr/>
        <a:lstStyle/>
        <a:p>
          <a:endParaRPr lang="en-US"/>
        </a:p>
      </dgm:t>
    </dgm:pt>
    <dgm:pt modelId="{D841ED83-BC21-4E7D-9045-6AF0EEC9C588}" type="pres">
      <dgm:prSet presAssocID="{3B596396-115D-408A-8D71-D41A9DBF3D16}" presName="textNode" presStyleLbl="bgShp" presStyleIdx="0" presStyleCnt="1"/>
      <dgm:spPr/>
      <dgm:t>
        <a:bodyPr/>
        <a:lstStyle/>
        <a:p>
          <a:endParaRPr lang="en-US"/>
        </a:p>
      </dgm:t>
    </dgm:pt>
    <dgm:pt modelId="{5C6D5817-6A92-4DE8-86CA-C2F514CE1FBD}" type="pres">
      <dgm:prSet presAssocID="{3B596396-115D-408A-8D71-D41A9DBF3D16}" presName="compChildNode" presStyleCnt="0"/>
      <dgm:spPr/>
    </dgm:pt>
    <dgm:pt modelId="{238C2223-CA2D-4975-AB06-DFE017E6DC66}" type="pres">
      <dgm:prSet presAssocID="{3B596396-115D-408A-8D71-D41A9DBF3D16}" presName="theInnerList" presStyleCnt="0"/>
      <dgm:spPr/>
    </dgm:pt>
    <dgm:pt modelId="{56903ACE-0010-4216-9E5E-65B7A76FE975}" type="pres">
      <dgm:prSet presAssocID="{2E8AAFB8-07A3-4257-9E85-391A8E57A59C}" presName="childNode" presStyleLbl="node1" presStyleIdx="0" presStyleCnt="2">
        <dgm:presLayoutVars>
          <dgm:bulletEnabled val="1"/>
        </dgm:presLayoutVars>
      </dgm:prSet>
      <dgm:spPr/>
      <dgm:t>
        <a:bodyPr/>
        <a:lstStyle/>
        <a:p>
          <a:endParaRPr lang="en-US"/>
        </a:p>
      </dgm:t>
    </dgm:pt>
    <dgm:pt modelId="{638E0034-49ED-43F0-8818-A2D6AFAF8AE6}" type="pres">
      <dgm:prSet presAssocID="{2E8AAFB8-07A3-4257-9E85-391A8E57A59C}" presName="aSpace2" presStyleCnt="0"/>
      <dgm:spPr/>
    </dgm:pt>
    <dgm:pt modelId="{0B1CC043-9182-41E5-AF98-8D9D2DDDD0D2}" type="pres">
      <dgm:prSet presAssocID="{D4DCD61A-8DE0-4AA9-BC35-0D4A6F4E7F97}" presName="childNode" presStyleLbl="node1" presStyleIdx="1" presStyleCnt="2">
        <dgm:presLayoutVars>
          <dgm:bulletEnabled val="1"/>
        </dgm:presLayoutVars>
      </dgm:prSet>
      <dgm:spPr/>
      <dgm:t>
        <a:bodyPr/>
        <a:lstStyle/>
        <a:p>
          <a:endParaRPr lang="en-US"/>
        </a:p>
      </dgm:t>
    </dgm:pt>
  </dgm:ptLst>
  <dgm:cxnLst>
    <dgm:cxn modelId="{F02495E5-BDDF-491E-8DE0-A1F9F29BA480}" srcId="{3B596396-115D-408A-8D71-D41A9DBF3D16}" destId="{D4DCD61A-8DE0-4AA9-BC35-0D4A6F4E7F97}" srcOrd="1" destOrd="0" parTransId="{2876D331-8ADB-4D3E-8C33-0D162D543954}" sibTransId="{352AA833-D195-4403-9E98-AD35C45332C2}"/>
    <dgm:cxn modelId="{84E1949D-6FB2-4525-B196-CCB88F3E0256}" srcId="{99563682-1B92-4234-A736-709AEA87D8C8}" destId="{3B596396-115D-408A-8D71-D41A9DBF3D16}" srcOrd="0" destOrd="0" parTransId="{F3C8419E-6203-4D08-B6F0-1069E7879250}" sibTransId="{0256BEF3-9FCC-4C15-B3CB-C93351E1158E}"/>
    <dgm:cxn modelId="{8A4394ED-E369-7940-AC0A-E473343F600F}" type="presOf" srcId="{99563682-1B92-4234-A736-709AEA87D8C8}" destId="{56B638B7-DAC0-4097-9C67-93A5149A2BFC}" srcOrd="0" destOrd="0" presId="urn:microsoft.com/office/officeart/2005/8/layout/lProcess2"/>
    <dgm:cxn modelId="{114B1B4D-64C6-D040-88E2-FBAB6E7BD02E}" type="presOf" srcId="{3B596396-115D-408A-8D71-D41A9DBF3D16}" destId="{D841ED83-BC21-4E7D-9045-6AF0EEC9C588}" srcOrd="1" destOrd="0" presId="urn:microsoft.com/office/officeart/2005/8/layout/lProcess2"/>
    <dgm:cxn modelId="{1DDD63FD-AC0C-9B44-A1DD-9CA1D32828BC}" type="presOf" srcId="{D4DCD61A-8DE0-4AA9-BC35-0D4A6F4E7F97}" destId="{0B1CC043-9182-41E5-AF98-8D9D2DDDD0D2}" srcOrd="0" destOrd="0" presId="urn:microsoft.com/office/officeart/2005/8/layout/lProcess2"/>
    <dgm:cxn modelId="{6878758E-1BBD-7C42-97AB-01A0A184258A}" type="presOf" srcId="{2E8AAFB8-07A3-4257-9E85-391A8E57A59C}" destId="{56903ACE-0010-4216-9E5E-65B7A76FE975}" srcOrd="0" destOrd="0" presId="urn:microsoft.com/office/officeart/2005/8/layout/lProcess2"/>
    <dgm:cxn modelId="{F1E654DC-37B4-429B-AD08-135C1360047E}" srcId="{3B596396-115D-408A-8D71-D41A9DBF3D16}" destId="{2E8AAFB8-07A3-4257-9E85-391A8E57A59C}" srcOrd="0" destOrd="0" parTransId="{2F624792-3736-43E0-9669-470C7009624A}" sibTransId="{74EA96BE-29B0-4B5F-8A67-819B51E13334}"/>
    <dgm:cxn modelId="{311274A4-6369-054B-80FD-72B4CEC7F229}" type="presOf" srcId="{3B596396-115D-408A-8D71-D41A9DBF3D16}" destId="{C1374561-E8B8-45BE-9F54-27DEE07B551E}" srcOrd="0" destOrd="0" presId="urn:microsoft.com/office/officeart/2005/8/layout/lProcess2"/>
    <dgm:cxn modelId="{54053506-8410-F84B-A73A-B8E9E03B687A}" type="presParOf" srcId="{56B638B7-DAC0-4097-9C67-93A5149A2BFC}" destId="{16228D74-FA0A-40F4-92AD-F3E2DE0B4893}" srcOrd="0" destOrd="0" presId="urn:microsoft.com/office/officeart/2005/8/layout/lProcess2"/>
    <dgm:cxn modelId="{ACBE15EA-F038-BC49-AF5F-E41D08266395}" type="presParOf" srcId="{16228D74-FA0A-40F4-92AD-F3E2DE0B4893}" destId="{C1374561-E8B8-45BE-9F54-27DEE07B551E}" srcOrd="0" destOrd="0" presId="urn:microsoft.com/office/officeart/2005/8/layout/lProcess2"/>
    <dgm:cxn modelId="{C4D6A6D1-35A6-D24E-95FF-807AB4F378C1}" type="presParOf" srcId="{16228D74-FA0A-40F4-92AD-F3E2DE0B4893}" destId="{D841ED83-BC21-4E7D-9045-6AF0EEC9C588}" srcOrd="1" destOrd="0" presId="urn:microsoft.com/office/officeart/2005/8/layout/lProcess2"/>
    <dgm:cxn modelId="{AB3872D9-B0F2-B645-B462-52687EED8F3A}" type="presParOf" srcId="{16228D74-FA0A-40F4-92AD-F3E2DE0B4893}" destId="{5C6D5817-6A92-4DE8-86CA-C2F514CE1FBD}" srcOrd="2" destOrd="0" presId="urn:microsoft.com/office/officeart/2005/8/layout/lProcess2"/>
    <dgm:cxn modelId="{820B88F0-48F6-BF4C-83E4-3376961E839E}" type="presParOf" srcId="{5C6D5817-6A92-4DE8-86CA-C2F514CE1FBD}" destId="{238C2223-CA2D-4975-AB06-DFE017E6DC66}" srcOrd="0" destOrd="0" presId="urn:microsoft.com/office/officeart/2005/8/layout/lProcess2"/>
    <dgm:cxn modelId="{C7200E3C-5F7F-924D-A5C0-CA34BE38DD2D}" type="presParOf" srcId="{238C2223-CA2D-4975-AB06-DFE017E6DC66}" destId="{56903ACE-0010-4216-9E5E-65B7A76FE975}" srcOrd="0" destOrd="0" presId="urn:microsoft.com/office/officeart/2005/8/layout/lProcess2"/>
    <dgm:cxn modelId="{620A0FD5-ED45-1141-A5DC-52B1B975103F}" type="presParOf" srcId="{238C2223-CA2D-4975-AB06-DFE017E6DC66}" destId="{638E0034-49ED-43F0-8818-A2D6AFAF8AE6}" srcOrd="1" destOrd="0" presId="urn:microsoft.com/office/officeart/2005/8/layout/lProcess2"/>
    <dgm:cxn modelId="{475042DD-3403-594E-9D15-9592EC24C51E}" type="presParOf" srcId="{238C2223-CA2D-4975-AB06-DFE017E6DC66}" destId="{0B1CC043-9182-41E5-AF98-8D9D2DDDD0D2}" srcOrd="2"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colorful4" csCatId="colorful" phldr="1"/>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Lst>
  <dgm:cxnLst>
    <dgm:cxn modelId="{34C5F2CE-B330-44D4-B6B2-82A69E1FE239}" type="presOf" srcId="{99563682-1B92-4234-A736-709AEA87D8C8}" destId="{56B638B7-DAC0-4097-9C67-93A5149A2BF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D4DCD61A-8DE0-4AA9-BC35-0D4A6F4E7F97}">
      <dgm:prSet phldrT="[Text]" custT="1"/>
      <dgm:spPr>
        <a:solidFill>
          <a:srgbClr val="771B61"/>
        </a:solidFill>
      </dgm:spPr>
      <dgm:t>
        <a:bodyPr/>
        <a:lstStyle/>
        <a:p>
          <a:r>
            <a:rPr lang="en-US" sz="3300" b="1">
              <a:solidFill>
                <a:srgbClr val="FFC062"/>
              </a:solidFill>
            </a:rPr>
            <a:t>Echo</a:t>
          </a:r>
          <a:endParaRPr lang="en-US" sz="3300">
            <a:solidFill>
              <a:srgbClr val="FFC062"/>
            </a:solidFill>
          </a:endParaRPr>
        </a:p>
      </dgm:t>
    </dgm:pt>
    <dgm:pt modelId="{2876D331-8ADB-4D3E-8C33-0D162D543954}" type="parTrans" cxnId="{F02495E5-BDDF-491E-8DE0-A1F9F29BA480}">
      <dgm:prSet/>
      <dgm:spPr/>
      <dgm:t>
        <a:bodyPr/>
        <a:lstStyle/>
        <a:p>
          <a:endParaRPr lang="en-US"/>
        </a:p>
      </dgm:t>
    </dgm:pt>
    <dgm:pt modelId="{352AA833-D195-4403-9E98-AD35C45332C2}" type="sibTrans" cxnId="{F02495E5-BDDF-491E-8DE0-A1F9F29BA480}">
      <dgm:prSet/>
      <dgm:spPr/>
      <dgm:t>
        <a:bodyPr/>
        <a:lstStyle/>
        <a:p>
          <a:endParaRPr lang="en-US"/>
        </a:p>
      </dgm:t>
    </dgm:pt>
    <dgm:pt modelId="{04A80D1F-0807-4E1D-94DA-22725BFE1A3C}">
      <dgm:prSet/>
      <dgm:spPr>
        <a:solidFill>
          <a:srgbClr val="FADAED"/>
        </a:solidFill>
      </dgm:spPr>
      <dgm:t>
        <a:bodyPr/>
        <a:lstStyle/>
        <a:p>
          <a:r>
            <a:rPr lang="en-US">
              <a:solidFill>
                <a:srgbClr val="7030A0"/>
              </a:solidFill>
            </a:rPr>
            <a:t>Thank you for saying something</a:t>
          </a:r>
          <a:r>
            <a:rPr lang="en-US"/>
            <a:t>.</a:t>
          </a:r>
        </a:p>
      </dgm:t>
    </dgm:pt>
    <dgm:pt modelId="{233CB9B2-5259-4EEB-BCBD-569A85749DBE}" type="parTrans" cxnId="{AE0D8B69-8C76-4435-A058-50F8C52DFA3E}">
      <dgm:prSet/>
      <dgm:spPr/>
      <dgm:t>
        <a:bodyPr/>
        <a:lstStyle/>
        <a:p>
          <a:endParaRPr lang="en-US"/>
        </a:p>
      </dgm:t>
    </dgm:pt>
    <dgm:pt modelId="{143F33CB-80A2-4461-A29A-546B325B9EE2}" type="sibTrans" cxnId="{AE0D8B69-8C76-4435-A058-50F8C52DFA3E}">
      <dgm:prSet/>
      <dgm:spPr/>
      <dgm:t>
        <a:bodyPr/>
        <a:lstStyle/>
        <a:p>
          <a:endParaRPr lang="en-US"/>
        </a:p>
      </dgm:t>
    </dgm:pt>
    <dgm:pt modelId="{426AAA41-10C0-4F10-BE5E-9176481BEC5B}">
      <dgm:prSet/>
      <dgm:spPr>
        <a:solidFill>
          <a:srgbClr val="FADAED"/>
        </a:solidFill>
      </dgm:spPr>
      <dgm:t>
        <a:bodyPr/>
        <a:lstStyle/>
        <a:p>
          <a:r>
            <a:rPr lang="en-US">
              <a:solidFill>
                <a:srgbClr val="7030A0"/>
              </a:solidFill>
            </a:rPr>
            <a:t>I agree with that, and let me add…</a:t>
          </a:r>
        </a:p>
      </dgm:t>
    </dgm:pt>
    <dgm:pt modelId="{95E17964-B67A-4F2F-8068-2D42049398FE}" type="parTrans" cxnId="{87CF8416-55BA-4C41-9F9D-01D8A939C903}">
      <dgm:prSet/>
      <dgm:spPr/>
      <dgm:t>
        <a:bodyPr/>
        <a:lstStyle/>
        <a:p>
          <a:endParaRPr lang="en-US"/>
        </a:p>
      </dgm:t>
    </dgm:pt>
    <dgm:pt modelId="{BD8A11E7-0E06-424E-8350-227239E24718}" type="sibTrans" cxnId="{87CF8416-55BA-4C41-9F9D-01D8A939C903}">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91E85ED5-2E60-4589-BFAD-128D1D5757CC}" type="pres">
      <dgm:prSet presAssocID="{D4DCD61A-8DE0-4AA9-BC35-0D4A6F4E7F97}" presName="compNode" presStyleCnt="0"/>
      <dgm:spPr/>
    </dgm:pt>
    <dgm:pt modelId="{38F7AC81-0E27-4B6A-9FDD-D5D2F79D4301}" type="pres">
      <dgm:prSet presAssocID="{D4DCD61A-8DE0-4AA9-BC35-0D4A6F4E7F97}" presName="aNode" presStyleLbl="bgShp" presStyleIdx="0" presStyleCnt="1" custLinFactNeighborX="0" custLinFactNeighborY="1052"/>
      <dgm:spPr/>
      <dgm:t>
        <a:bodyPr/>
        <a:lstStyle/>
        <a:p>
          <a:endParaRPr lang="en-US"/>
        </a:p>
      </dgm:t>
    </dgm:pt>
    <dgm:pt modelId="{240ECF4D-35D5-4F08-B67F-927EC95B91B2}" type="pres">
      <dgm:prSet presAssocID="{D4DCD61A-8DE0-4AA9-BC35-0D4A6F4E7F97}" presName="textNode" presStyleLbl="bgShp" presStyleIdx="0" presStyleCnt="1"/>
      <dgm:spPr/>
      <dgm:t>
        <a:bodyPr/>
        <a:lstStyle/>
        <a:p>
          <a:endParaRPr lang="en-US"/>
        </a:p>
      </dgm:t>
    </dgm:pt>
    <dgm:pt modelId="{92A9027C-F77C-491A-AB0E-410D6F614E11}" type="pres">
      <dgm:prSet presAssocID="{D4DCD61A-8DE0-4AA9-BC35-0D4A6F4E7F97}" presName="compChildNode" presStyleCnt="0"/>
      <dgm:spPr/>
    </dgm:pt>
    <dgm:pt modelId="{2BAD552B-9BD8-46BD-95AE-AC77191B4B55}" type="pres">
      <dgm:prSet presAssocID="{D4DCD61A-8DE0-4AA9-BC35-0D4A6F4E7F97}" presName="theInnerList" presStyleCnt="0"/>
      <dgm:spPr/>
    </dgm:pt>
    <dgm:pt modelId="{07DF0E13-2AA8-448C-A23D-672F065C02D6}" type="pres">
      <dgm:prSet presAssocID="{04A80D1F-0807-4E1D-94DA-22725BFE1A3C}" presName="childNode" presStyleLbl="node1" presStyleIdx="0" presStyleCnt="2">
        <dgm:presLayoutVars>
          <dgm:bulletEnabled val="1"/>
        </dgm:presLayoutVars>
      </dgm:prSet>
      <dgm:spPr/>
      <dgm:t>
        <a:bodyPr/>
        <a:lstStyle/>
        <a:p>
          <a:endParaRPr lang="en-US"/>
        </a:p>
      </dgm:t>
    </dgm:pt>
    <dgm:pt modelId="{D2FD596F-44DA-419A-9B2D-80424E2F0D25}" type="pres">
      <dgm:prSet presAssocID="{04A80D1F-0807-4E1D-94DA-22725BFE1A3C}" presName="aSpace2" presStyleCnt="0"/>
      <dgm:spPr/>
    </dgm:pt>
    <dgm:pt modelId="{B530A051-C6D9-4E35-ABDF-20330A95BF0B}" type="pres">
      <dgm:prSet presAssocID="{426AAA41-10C0-4F10-BE5E-9176481BEC5B}" presName="childNode" presStyleLbl="node1" presStyleIdx="1" presStyleCnt="2">
        <dgm:presLayoutVars>
          <dgm:bulletEnabled val="1"/>
        </dgm:presLayoutVars>
      </dgm:prSet>
      <dgm:spPr/>
      <dgm:t>
        <a:bodyPr/>
        <a:lstStyle/>
        <a:p>
          <a:endParaRPr lang="en-US"/>
        </a:p>
      </dgm:t>
    </dgm:pt>
  </dgm:ptLst>
  <dgm:cxnLst>
    <dgm:cxn modelId="{F02495E5-BDDF-491E-8DE0-A1F9F29BA480}" srcId="{99563682-1B92-4234-A736-709AEA87D8C8}" destId="{D4DCD61A-8DE0-4AA9-BC35-0D4A6F4E7F97}" srcOrd="0" destOrd="0" parTransId="{2876D331-8ADB-4D3E-8C33-0D162D543954}" sibTransId="{352AA833-D195-4403-9E98-AD35C45332C2}"/>
    <dgm:cxn modelId="{278214EA-E4E0-714E-A3A9-416DB200A03B}" type="presOf" srcId="{426AAA41-10C0-4F10-BE5E-9176481BEC5B}" destId="{B530A051-C6D9-4E35-ABDF-20330A95BF0B}" srcOrd="0" destOrd="0" presId="urn:microsoft.com/office/officeart/2005/8/layout/lProcess2"/>
    <dgm:cxn modelId="{B27DB9EB-FA67-7440-902E-3AAB3595434C}" type="presOf" srcId="{D4DCD61A-8DE0-4AA9-BC35-0D4A6F4E7F97}" destId="{240ECF4D-35D5-4F08-B67F-927EC95B91B2}" srcOrd="1" destOrd="0" presId="urn:microsoft.com/office/officeart/2005/8/layout/lProcess2"/>
    <dgm:cxn modelId="{80DE04CC-EDB7-8B47-A88D-5F05E4E6B6B1}" type="presOf" srcId="{04A80D1F-0807-4E1D-94DA-22725BFE1A3C}" destId="{07DF0E13-2AA8-448C-A23D-672F065C02D6}" srcOrd="0" destOrd="0" presId="urn:microsoft.com/office/officeart/2005/8/layout/lProcess2"/>
    <dgm:cxn modelId="{87CF8416-55BA-4C41-9F9D-01D8A939C903}" srcId="{D4DCD61A-8DE0-4AA9-BC35-0D4A6F4E7F97}" destId="{426AAA41-10C0-4F10-BE5E-9176481BEC5B}" srcOrd="1" destOrd="0" parTransId="{95E17964-B67A-4F2F-8068-2D42049398FE}" sibTransId="{BD8A11E7-0E06-424E-8350-227239E24718}"/>
    <dgm:cxn modelId="{79255C04-54B7-F244-BE35-71091AD1B3E3}" type="presOf" srcId="{99563682-1B92-4234-A736-709AEA87D8C8}" destId="{56B638B7-DAC0-4097-9C67-93A5149A2BFC}" srcOrd="0" destOrd="0" presId="urn:microsoft.com/office/officeart/2005/8/layout/lProcess2"/>
    <dgm:cxn modelId="{AE0D8B69-8C76-4435-A058-50F8C52DFA3E}" srcId="{D4DCD61A-8DE0-4AA9-BC35-0D4A6F4E7F97}" destId="{04A80D1F-0807-4E1D-94DA-22725BFE1A3C}" srcOrd="0" destOrd="0" parTransId="{233CB9B2-5259-4EEB-BCBD-569A85749DBE}" sibTransId="{143F33CB-80A2-4461-A29A-546B325B9EE2}"/>
    <dgm:cxn modelId="{0826CBE4-AA3D-9548-8B02-4A2E3D67BF48}" type="presOf" srcId="{D4DCD61A-8DE0-4AA9-BC35-0D4A6F4E7F97}" destId="{38F7AC81-0E27-4B6A-9FDD-D5D2F79D4301}" srcOrd="0" destOrd="0" presId="urn:microsoft.com/office/officeart/2005/8/layout/lProcess2"/>
    <dgm:cxn modelId="{7868B8F9-CB7C-2E4A-8097-94FC6E5A0062}" type="presParOf" srcId="{56B638B7-DAC0-4097-9C67-93A5149A2BFC}" destId="{91E85ED5-2E60-4589-BFAD-128D1D5757CC}" srcOrd="0" destOrd="0" presId="urn:microsoft.com/office/officeart/2005/8/layout/lProcess2"/>
    <dgm:cxn modelId="{3019465D-BE2E-DC44-9757-97F3387817F3}" type="presParOf" srcId="{91E85ED5-2E60-4589-BFAD-128D1D5757CC}" destId="{38F7AC81-0E27-4B6A-9FDD-D5D2F79D4301}" srcOrd="0" destOrd="0" presId="urn:microsoft.com/office/officeart/2005/8/layout/lProcess2"/>
    <dgm:cxn modelId="{FC614997-5076-DE44-A084-350D65ADD132}" type="presParOf" srcId="{91E85ED5-2E60-4589-BFAD-128D1D5757CC}" destId="{240ECF4D-35D5-4F08-B67F-927EC95B91B2}" srcOrd="1" destOrd="0" presId="urn:microsoft.com/office/officeart/2005/8/layout/lProcess2"/>
    <dgm:cxn modelId="{F774CE20-D4A2-1545-8B37-6C2845F3E098}" type="presParOf" srcId="{91E85ED5-2E60-4589-BFAD-128D1D5757CC}" destId="{92A9027C-F77C-491A-AB0E-410D6F614E11}" srcOrd="2" destOrd="0" presId="urn:microsoft.com/office/officeart/2005/8/layout/lProcess2"/>
    <dgm:cxn modelId="{2605A4DB-392D-EB46-9C87-6CB3D486B097}" type="presParOf" srcId="{92A9027C-F77C-491A-AB0E-410D6F614E11}" destId="{2BAD552B-9BD8-46BD-95AE-AC77191B4B55}" srcOrd="0" destOrd="0" presId="urn:microsoft.com/office/officeart/2005/8/layout/lProcess2"/>
    <dgm:cxn modelId="{1D58E562-557C-C54D-ACDD-A8D638B3B686}" type="presParOf" srcId="{2BAD552B-9BD8-46BD-95AE-AC77191B4B55}" destId="{07DF0E13-2AA8-448C-A23D-672F065C02D6}" srcOrd="0" destOrd="0" presId="urn:microsoft.com/office/officeart/2005/8/layout/lProcess2"/>
    <dgm:cxn modelId="{D1CA80DA-996C-F441-83B5-E6DA654F29B7}" type="presParOf" srcId="{2BAD552B-9BD8-46BD-95AE-AC77191B4B55}" destId="{D2FD596F-44DA-419A-9B2D-80424E2F0D25}" srcOrd="1" destOrd="0" presId="urn:microsoft.com/office/officeart/2005/8/layout/lProcess2"/>
    <dgm:cxn modelId="{CDAE1BF4-22B0-344B-A8F5-1C8444D7DC6F}" type="presParOf" srcId="{2BAD552B-9BD8-46BD-95AE-AC77191B4B55}" destId="{B530A051-C6D9-4E35-ABDF-20330A95BF0B}" srcOrd="2"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74BCF4-E316-45DC-8695-78DB0EB5A95E}"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a:lstStyle/>
        <a:p>
          <a:endParaRPr lang="en-US"/>
        </a:p>
      </dgm:t>
    </dgm:pt>
    <dgm:pt modelId="{3BCD3A0C-6F01-4033-A2D8-EF09E57385D6}">
      <dgm:prSet/>
      <dgm:spPr/>
      <dgm:t>
        <a:bodyPr/>
        <a:lstStyle/>
        <a:p>
          <a:r>
            <a:rPr lang="en-US" b="1" dirty="0">
              <a:solidFill>
                <a:schemeClr val="tx1"/>
              </a:solidFill>
            </a:rPr>
            <a:t>To Be the BEST We Can Be. </a:t>
          </a:r>
        </a:p>
      </dgm:t>
    </dgm:pt>
    <dgm:pt modelId="{0A7D60CC-2674-487E-844E-CCC9127987FB}" type="parTrans" cxnId="{00C96824-EA02-427F-971B-66034B3AB8BF}">
      <dgm:prSet/>
      <dgm:spPr/>
      <dgm:t>
        <a:bodyPr/>
        <a:lstStyle/>
        <a:p>
          <a:endParaRPr lang="en-US"/>
        </a:p>
      </dgm:t>
    </dgm:pt>
    <dgm:pt modelId="{DCCD6662-0C16-4D88-9830-C33C10133459}" type="sibTrans" cxnId="{00C96824-EA02-427F-971B-66034B3AB8BF}">
      <dgm:prSet/>
      <dgm:spPr/>
      <dgm:t>
        <a:bodyPr/>
        <a:lstStyle/>
        <a:p>
          <a:endParaRPr lang="en-US"/>
        </a:p>
      </dgm:t>
    </dgm:pt>
    <dgm:pt modelId="{99FF2B9E-D29E-46A6-9986-F7E156656D32}">
      <dgm:prSet/>
      <dgm:spPr/>
      <dgm:t>
        <a:bodyPr/>
        <a:lstStyle/>
        <a:p>
          <a:r>
            <a:rPr lang="en-US" b="1" dirty="0"/>
            <a:t>For us, our students.....and ultimately our patients</a:t>
          </a:r>
          <a:r>
            <a:rPr lang="en-US" dirty="0"/>
            <a:t>.  </a:t>
          </a:r>
        </a:p>
      </dgm:t>
    </dgm:pt>
    <dgm:pt modelId="{09C8CCF9-7FCB-48B6-B926-2A0ECADFDCB4}" type="parTrans" cxnId="{99CECAA1-D165-4CBF-A2DF-F245BCDF2BF1}">
      <dgm:prSet/>
      <dgm:spPr/>
      <dgm:t>
        <a:bodyPr/>
        <a:lstStyle/>
        <a:p>
          <a:endParaRPr lang="en-US"/>
        </a:p>
      </dgm:t>
    </dgm:pt>
    <dgm:pt modelId="{2261C066-D485-4EEB-9471-5D770688CE04}" type="sibTrans" cxnId="{99CECAA1-D165-4CBF-A2DF-F245BCDF2BF1}">
      <dgm:prSet/>
      <dgm:spPr/>
      <dgm:t>
        <a:bodyPr/>
        <a:lstStyle/>
        <a:p>
          <a:endParaRPr lang="en-US"/>
        </a:p>
      </dgm:t>
    </dgm:pt>
    <dgm:pt modelId="{97278EAA-0F8F-4151-9CB2-FA84749F9A71}">
      <dgm:prSet/>
      <dgm:spPr/>
      <dgm:t>
        <a:bodyPr/>
        <a:lstStyle/>
        <a:p>
          <a:pPr rtl="0"/>
          <a:r>
            <a:rPr lang="en-US" b="1" dirty="0">
              <a:solidFill>
                <a:schemeClr val="tx1"/>
              </a:solidFill>
            </a:rPr>
            <a:t>Celebration:</a:t>
          </a:r>
          <a:r>
            <a:rPr lang="en-US" b="1" dirty="0">
              <a:solidFill>
                <a:schemeClr val="tx1"/>
              </a:solidFill>
              <a:latin typeface="Calibri Light" panose="020F0302020204030204"/>
            </a:rPr>
            <a:t> </a:t>
          </a:r>
        </a:p>
      </dgm:t>
    </dgm:pt>
    <dgm:pt modelId="{953B4906-EF4B-43D2-9191-DE09C143025F}" type="parTrans" cxnId="{47F1E830-DD27-4600-9481-130D38FD3E60}">
      <dgm:prSet/>
      <dgm:spPr/>
      <dgm:t>
        <a:bodyPr/>
        <a:lstStyle/>
        <a:p>
          <a:endParaRPr lang="en-US"/>
        </a:p>
      </dgm:t>
    </dgm:pt>
    <dgm:pt modelId="{5AB4A517-0C99-417A-BA36-3B3B308E26EE}" type="sibTrans" cxnId="{47F1E830-DD27-4600-9481-130D38FD3E60}">
      <dgm:prSet/>
      <dgm:spPr/>
      <dgm:t>
        <a:bodyPr/>
        <a:lstStyle/>
        <a:p>
          <a:endParaRPr lang="en-US"/>
        </a:p>
      </dgm:t>
    </dgm:pt>
    <dgm:pt modelId="{98A712F4-E14B-40B1-AE57-3E71C84C608D}">
      <dgm:prSet/>
      <dgm:spPr/>
      <dgm:t>
        <a:bodyPr/>
        <a:lstStyle/>
        <a:p>
          <a:r>
            <a:rPr lang="en-US" b="1" dirty="0">
              <a:solidFill>
                <a:schemeClr val="tx1"/>
              </a:solidFill>
            </a:rPr>
            <a:t>Party Time: let's make it happen</a:t>
          </a:r>
        </a:p>
      </dgm:t>
    </dgm:pt>
    <dgm:pt modelId="{D63C6B8E-EB67-4D4E-A187-43B2ACBC36B8}" type="parTrans" cxnId="{66F28C3C-1C0B-4DFA-B526-21ED2CCC846D}">
      <dgm:prSet/>
      <dgm:spPr/>
      <dgm:t>
        <a:bodyPr/>
        <a:lstStyle/>
        <a:p>
          <a:endParaRPr lang="en-US"/>
        </a:p>
      </dgm:t>
    </dgm:pt>
    <dgm:pt modelId="{D811E793-B1B4-4C46-9095-571DCA366B86}" type="sibTrans" cxnId="{66F28C3C-1C0B-4DFA-B526-21ED2CCC846D}">
      <dgm:prSet/>
      <dgm:spPr/>
      <dgm:t>
        <a:bodyPr/>
        <a:lstStyle/>
        <a:p>
          <a:endParaRPr lang="en-US"/>
        </a:p>
      </dgm:t>
    </dgm:pt>
    <dgm:pt modelId="{9F043BAA-F9D9-4DBF-905A-67A55CC9B7D5}">
      <dgm:prSet/>
      <dgm:spPr/>
      <dgm:t>
        <a:bodyPr/>
        <a:lstStyle/>
        <a:p>
          <a:r>
            <a:rPr lang="en-US" b="1" dirty="0"/>
            <a:t>IN A PLACE THAT HAS ALWAYS DONE THIS</a:t>
          </a:r>
        </a:p>
      </dgm:t>
    </dgm:pt>
    <dgm:pt modelId="{A99B74F1-6548-4F94-9D1D-C06184165B60}" type="parTrans" cxnId="{2EACAE10-65FE-42F9-9445-9DDC980BD3DD}">
      <dgm:prSet/>
      <dgm:spPr/>
      <dgm:t>
        <a:bodyPr/>
        <a:lstStyle/>
        <a:p>
          <a:endParaRPr lang="en-US"/>
        </a:p>
      </dgm:t>
    </dgm:pt>
    <dgm:pt modelId="{26B04E76-4441-4AE9-843E-7938D3B7317B}" type="sibTrans" cxnId="{2EACAE10-65FE-42F9-9445-9DDC980BD3DD}">
      <dgm:prSet/>
      <dgm:spPr/>
      <dgm:t>
        <a:bodyPr/>
        <a:lstStyle/>
        <a:p>
          <a:endParaRPr lang="en-US"/>
        </a:p>
      </dgm:t>
    </dgm:pt>
    <dgm:pt modelId="{758E9B81-C96B-4EA2-8DC8-5F4A43D0527E}">
      <dgm:prSet/>
      <dgm:spPr/>
      <dgm:t>
        <a:bodyPr/>
        <a:lstStyle/>
        <a:p>
          <a:r>
            <a:rPr lang="en-US" b="1" dirty="0"/>
            <a:t>Healers</a:t>
          </a:r>
          <a:endParaRPr lang="en-US" b="1" dirty="0">
            <a:latin typeface="Calibri Light" panose="020F0302020204030204"/>
          </a:endParaRPr>
        </a:p>
      </dgm:t>
    </dgm:pt>
    <dgm:pt modelId="{F60BB8CD-AABC-46EB-9D8E-C813E4835775}" type="parTrans" cxnId="{65AF2673-FDBA-49B4-9CD5-52AC2BE63C8B}">
      <dgm:prSet/>
      <dgm:spPr/>
      <dgm:t>
        <a:bodyPr/>
        <a:lstStyle/>
        <a:p>
          <a:endParaRPr lang="en-US"/>
        </a:p>
      </dgm:t>
    </dgm:pt>
    <dgm:pt modelId="{EA3AE40D-569F-4B56-B365-BC1F79668A13}" type="sibTrans" cxnId="{65AF2673-FDBA-49B4-9CD5-52AC2BE63C8B}">
      <dgm:prSet/>
      <dgm:spPr/>
      <dgm:t>
        <a:bodyPr/>
        <a:lstStyle/>
        <a:p>
          <a:endParaRPr lang="en-US"/>
        </a:p>
      </dgm:t>
    </dgm:pt>
    <dgm:pt modelId="{681D4E40-843C-424E-9F90-55B4394BD6BD}">
      <dgm:prSet phldr="0"/>
      <dgm:spPr/>
      <dgm:t>
        <a:bodyPr/>
        <a:lstStyle/>
        <a:p>
          <a:pPr rtl="0"/>
          <a:r>
            <a:rPr lang="en-US" b="1" dirty="0"/>
            <a:t>Advocates</a:t>
          </a:r>
          <a:r>
            <a:rPr lang="en-US" b="1" dirty="0">
              <a:latin typeface="Calibri Light" panose="020F0302020204030204"/>
            </a:rPr>
            <a:t> </a:t>
          </a:r>
        </a:p>
      </dgm:t>
    </dgm:pt>
    <dgm:pt modelId="{CA188188-2321-4E38-B34F-DA6792F065D2}" type="parTrans" cxnId="{35F73D31-A306-4950-9FB6-B92D77908E59}">
      <dgm:prSet/>
      <dgm:spPr/>
    </dgm:pt>
    <dgm:pt modelId="{C44FEC21-B649-44B3-8EB4-3EF040DCA445}" type="sibTrans" cxnId="{35F73D31-A306-4950-9FB6-B92D77908E59}">
      <dgm:prSet/>
      <dgm:spPr/>
    </dgm:pt>
    <dgm:pt modelId="{DDBE4068-326C-4FED-B161-2B3CA6BC8C24}">
      <dgm:prSet phldr="0"/>
      <dgm:spPr/>
      <dgm:t>
        <a:bodyPr/>
        <a:lstStyle/>
        <a:p>
          <a:pPr rtl="0"/>
          <a:r>
            <a:rPr lang="en-US" b="1" dirty="0"/>
            <a:t>Innovators</a:t>
          </a:r>
          <a:r>
            <a:rPr lang="en-US" b="1" dirty="0">
              <a:latin typeface="Calibri Light" panose="020F0302020204030204"/>
            </a:rPr>
            <a:t> </a:t>
          </a:r>
        </a:p>
      </dgm:t>
    </dgm:pt>
    <dgm:pt modelId="{A3E7460F-F22A-4001-839A-A0F793CCB717}" type="parTrans" cxnId="{F1FAE530-2D7F-44B9-9DED-0F76A8475D22}">
      <dgm:prSet/>
      <dgm:spPr/>
    </dgm:pt>
    <dgm:pt modelId="{60F12843-3C6E-438C-9F95-29097A0744DD}" type="sibTrans" cxnId="{F1FAE530-2D7F-44B9-9DED-0F76A8475D22}">
      <dgm:prSet/>
      <dgm:spPr/>
    </dgm:pt>
    <dgm:pt modelId="{EECC6A2D-7011-4D88-B955-2FF07F1E4A87}">
      <dgm:prSet phldr="0"/>
      <dgm:spPr/>
      <dgm:t>
        <a:bodyPr/>
        <a:lstStyle/>
        <a:p>
          <a:r>
            <a:rPr lang="en-US" b="1" dirty="0">
              <a:latin typeface="Calibri Light" panose="020F0302020204030204"/>
            </a:rPr>
            <a:t>Leaders</a:t>
          </a:r>
          <a:r>
            <a:rPr lang="en-US" b="1" dirty="0"/>
            <a:t>  </a:t>
          </a:r>
        </a:p>
      </dgm:t>
    </dgm:pt>
    <dgm:pt modelId="{E5D91E81-DC03-4E24-88EE-4924F3EE8F03}" type="parTrans" cxnId="{8AA0C2B9-5FC0-4630-A774-5FD4CD7AE0C4}">
      <dgm:prSet/>
      <dgm:spPr/>
    </dgm:pt>
    <dgm:pt modelId="{BE1793F8-9216-42AB-A506-D708ADF6E93B}" type="sibTrans" cxnId="{8AA0C2B9-5FC0-4630-A774-5FD4CD7AE0C4}">
      <dgm:prSet/>
      <dgm:spPr/>
    </dgm:pt>
    <dgm:pt modelId="{8E23F7B4-DB24-4590-9255-725F98EEAE47}">
      <dgm:prSet phldr="0"/>
      <dgm:spPr/>
      <dgm:t>
        <a:bodyPr/>
        <a:lstStyle/>
        <a:p>
          <a:r>
            <a:rPr lang="en-US" b="1" dirty="0"/>
            <a:t>We have all the right people on the bus</a:t>
          </a:r>
        </a:p>
      </dgm:t>
    </dgm:pt>
    <dgm:pt modelId="{040C91C3-4A7E-4721-82F6-2623454B8167}" type="parTrans" cxnId="{2AEC68D7-2A70-41BF-A309-550CD8F57A98}">
      <dgm:prSet/>
      <dgm:spPr/>
    </dgm:pt>
    <dgm:pt modelId="{32CCC161-49F8-43D6-A1EC-4438B797B71F}" type="sibTrans" cxnId="{2AEC68D7-2A70-41BF-A309-550CD8F57A98}">
      <dgm:prSet/>
      <dgm:spPr/>
    </dgm:pt>
    <dgm:pt modelId="{4DC878D3-B652-4C90-922E-57A9BEBA0AE7}" type="pres">
      <dgm:prSet presAssocID="{ED74BCF4-E316-45DC-8695-78DB0EB5A95E}" presName="Name0" presStyleCnt="0">
        <dgm:presLayoutVars>
          <dgm:dir/>
          <dgm:animLvl val="lvl"/>
          <dgm:resizeHandles val="exact"/>
        </dgm:presLayoutVars>
      </dgm:prSet>
      <dgm:spPr/>
      <dgm:t>
        <a:bodyPr/>
        <a:lstStyle/>
        <a:p>
          <a:endParaRPr lang="en-US"/>
        </a:p>
      </dgm:t>
    </dgm:pt>
    <dgm:pt modelId="{DC8DDAED-1A5D-4ACB-AA96-E800FEBE509D}" type="pres">
      <dgm:prSet presAssocID="{98A712F4-E14B-40B1-AE57-3E71C84C608D}" presName="boxAndChildren" presStyleCnt="0"/>
      <dgm:spPr/>
    </dgm:pt>
    <dgm:pt modelId="{71E7BEF9-0A4B-4761-BAA0-19C3215EAF2F}" type="pres">
      <dgm:prSet presAssocID="{98A712F4-E14B-40B1-AE57-3E71C84C608D}" presName="parentTextBox" presStyleLbl="alignNode1" presStyleIdx="0" presStyleCnt="3"/>
      <dgm:spPr/>
      <dgm:t>
        <a:bodyPr/>
        <a:lstStyle/>
        <a:p>
          <a:endParaRPr lang="en-US"/>
        </a:p>
      </dgm:t>
    </dgm:pt>
    <dgm:pt modelId="{4E944E9E-9352-417C-80C5-0EB3809F56DF}" type="pres">
      <dgm:prSet presAssocID="{98A712F4-E14B-40B1-AE57-3E71C84C608D}" presName="descendantBox" presStyleLbl="bgAccFollowNode1" presStyleIdx="0" presStyleCnt="3"/>
      <dgm:spPr/>
      <dgm:t>
        <a:bodyPr/>
        <a:lstStyle/>
        <a:p>
          <a:endParaRPr lang="en-US"/>
        </a:p>
      </dgm:t>
    </dgm:pt>
    <dgm:pt modelId="{8B42C783-E4F2-47AF-9AA1-92D31970994E}" type="pres">
      <dgm:prSet presAssocID="{5AB4A517-0C99-417A-BA36-3B3B308E26EE}" presName="sp" presStyleCnt="0"/>
      <dgm:spPr/>
    </dgm:pt>
    <dgm:pt modelId="{0E637409-6120-4FF5-A2F7-1A8DBB5CFDCB}" type="pres">
      <dgm:prSet presAssocID="{97278EAA-0F8F-4151-9CB2-FA84749F9A71}" presName="arrowAndChildren" presStyleCnt="0"/>
      <dgm:spPr/>
    </dgm:pt>
    <dgm:pt modelId="{1957EA2F-367A-4E1E-A55C-6B9F18CEB336}" type="pres">
      <dgm:prSet presAssocID="{97278EAA-0F8F-4151-9CB2-FA84749F9A71}" presName="parentTextArrow" presStyleLbl="node1" presStyleIdx="0" presStyleCnt="0"/>
      <dgm:spPr/>
      <dgm:t>
        <a:bodyPr/>
        <a:lstStyle/>
        <a:p>
          <a:endParaRPr lang="en-US"/>
        </a:p>
      </dgm:t>
    </dgm:pt>
    <dgm:pt modelId="{E964461B-16F2-48F9-A7B6-822AD8F9480C}" type="pres">
      <dgm:prSet presAssocID="{97278EAA-0F8F-4151-9CB2-FA84749F9A71}" presName="arrow" presStyleLbl="alignNode1" presStyleIdx="1" presStyleCnt="3"/>
      <dgm:spPr/>
      <dgm:t>
        <a:bodyPr/>
        <a:lstStyle/>
        <a:p>
          <a:endParaRPr lang="en-US"/>
        </a:p>
      </dgm:t>
    </dgm:pt>
    <dgm:pt modelId="{6056C3D0-EA40-464E-937B-3DDE1F0221E4}" type="pres">
      <dgm:prSet presAssocID="{97278EAA-0F8F-4151-9CB2-FA84749F9A71}" presName="descendantArrow" presStyleLbl="bgAccFollowNode1" presStyleIdx="1" presStyleCnt="3"/>
      <dgm:spPr/>
      <dgm:t>
        <a:bodyPr/>
        <a:lstStyle/>
        <a:p>
          <a:endParaRPr lang="en-US"/>
        </a:p>
      </dgm:t>
    </dgm:pt>
    <dgm:pt modelId="{48F4F1C4-525E-4F58-9C85-BAB8D2AB8D0A}" type="pres">
      <dgm:prSet presAssocID="{DCCD6662-0C16-4D88-9830-C33C10133459}" presName="sp" presStyleCnt="0"/>
      <dgm:spPr/>
    </dgm:pt>
    <dgm:pt modelId="{8F3BD9A3-1043-439F-9570-136F6A6AF54A}" type="pres">
      <dgm:prSet presAssocID="{3BCD3A0C-6F01-4033-A2D8-EF09E57385D6}" presName="arrowAndChildren" presStyleCnt="0"/>
      <dgm:spPr/>
    </dgm:pt>
    <dgm:pt modelId="{43370192-59C7-469A-9E18-B40BD3D3D3A5}" type="pres">
      <dgm:prSet presAssocID="{3BCD3A0C-6F01-4033-A2D8-EF09E57385D6}" presName="parentTextArrow" presStyleLbl="node1" presStyleIdx="0" presStyleCnt="0"/>
      <dgm:spPr/>
      <dgm:t>
        <a:bodyPr/>
        <a:lstStyle/>
        <a:p>
          <a:endParaRPr lang="en-US"/>
        </a:p>
      </dgm:t>
    </dgm:pt>
    <dgm:pt modelId="{C36F8B71-D200-476C-ACE9-B89ADAEEDA47}" type="pres">
      <dgm:prSet presAssocID="{3BCD3A0C-6F01-4033-A2D8-EF09E57385D6}" presName="arrow" presStyleLbl="alignNode1" presStyleIdx="2" presStyleCnt="3"/>
      <dgm:spPr/>
      <dgm:t>
        <a:bodyPr/>
        <a:lstStyle/>
        <a:p>
          <a:endParaRPr lang="en-US"/>
        </a:p>
      </dgm:t>
    </dgm:pt>
    <dgm:pt modelId="{4B53B93C-CBEC-4052-9150-5EB2BEE5DD90}" type="pres">
      <dgm:prSet presAssocID="{3BCD3A0C-6F01-4033-A2D8-EF09E57385D6}" presName="descendantArrow" presStyleLbl="bgAccFollowNode1" presStyleIdx="2" presStyleCnt="3"/>
      <dgm:spPr/>
      <dgm:t>
        <a:bodyPr/>
        <a:lstStyle/>
        <a:p>
          <a:endParaRPr lang="en-US"/>
        </a:p>
      </dgm:t>
    </dgm:pt>
  </dgm:ptLst>
  <dgm:cxnLst>
    <dgm:cxn modelId="{FD44EEB7-E024-4F3C-86C8-AC43A16D9870}" type="presOf" srcId="{3BCD3A0C-6F01-4033-A2D8-EF09E57385D6}" destId="{C36F8B71-D200-476C-ACE9-B89ADAEEDA47}" srcOrd="1" destOrd="0" presId="urn:microsoft.com/office/officeart/2016/7/layout/VerticalDownArrowProcess"/>
    <dgm:cxn modelId="{35F73D31-A306-4950-9FB6-B92D77908E59}" srcId="{98A712F4-E14B-40B1-AE57-3E71C84C608D}" destId="{681D4E40-843C-424E-9F90-55B4394BD6BD}" srcOrd="2" destOrd="0" parTransId="{CA188188-2321-4E38-B34F-DA6792F065D2}" sibTransId="{C44FEC21-B649-44B3-8EB4-3EF040DCA445}"/>
    <dgm:cxn modelId="{BA6CF8EE-68DB-40F7-B57A-33555D9764AB}" type="presOf" srcId="{8E23F7B4-DB24-4590-9255-725F98EEAE47}" destId="{6056C3D0-EA40-464E-937B-3DDE1F0221E4}" srcOrd="0" destOrd="0" presId="urn:microsoft.com/office/officeart/2016/7/layout/VerticalDownArrowProcess"/>
    <dgm:cxn modelId="{99CECAA1-D165-4CBF-A2DF-F245BCDF2BF1}" srcId="{3BCD3A0C-6F01-4033-A2D8-EF09E57385D6}" destId="{99FF2B9E-D29E-46A6-9986-F7E156656D32}" srcOrd="0" destOrd="0" parTransId="{09C8CCF9-7FCB-48B6-B926-2A0ECADFDCB4}" sibTransId="{2261C066-D485-4EEB-9471-5D770688CE04}"/>
    <dgm:cxn modelId="{7C8CCC4D-54DF-409A-BD6B-2170FAF49EEB}" type="presOf" srcId="{EECC6A2D-7011-4D88-B955-2FF07F1E4A87}" destId="{4E944E9E-9352-417C-80C5-0EB3809F56DF}" srcOrd="0" destOrd="4" presId="urn:microsoft.com/office/officeart/2016/7/layout/VerticalDownArrowProcess"/>
    <dgm:cxn modelId="{00C96824-EA02-427F-971B-66034B3AB8BF}" srcId="{ED74BCF4-E316-45DC-8695-78DB0EB5A95E}" destId="{3BCD3A0C-6F01-4033-A2D8-EF09E57385D6}" srcOrd="0" destOrd="0" parTransId="{0A7D60CC-2674-487E-844E-CCC9127987FB}" sibTransId="{DCCD6662-0C16-4D88-9830-C33C10133459}"/>
    <dgm:cxn modelId="{F1FAE530-2D7F-44B9-9DED-0F76A8475D22}" srcId="{98A712F4-E14B-40B1-AE57-3E71C84C608D}" destId="{DDBE4068-326C-4FED-B161-2B3CA6BC8C24}" srcOrd="3" destOrd="0" parTransId="{A3E7460F-F22A-4001-839A-A0F793CCB717}" sibTransId="{60F12843-3C6E-438C-9F95-29097A0744DD}"/>
    <dgm:cxn modelId="{FE8F5318-FCB1-4B8C-B321-B27B55C68F92}" type="presOf" srcId="{9F043BAA-F9D9-4DBF-905A-67A55CC9B7D5}" destId="{4E944E9E-9352-417C-80C5-0EB3809F56DF}" srcOrd="0" destOrd="0" presId="urn:microsoft.com/office/officeart/2016/7/layout/VerticalDownArrowProcess"/>
    <dgm:cxn modelId="{66F28C3C-1C0B-4DFA-B526-21ED2CCC846D}" srcId="{ED74BCF4-E316-45DC-8695-78DB0EB5A95E}" destId="{98A712F4-E14B-40B1-AE57-3E71C84C608D}" srcOrd="2" destOrd="0" parTransId="{D63C6B8E-EB67-4D4E-A187-43B2ACBC36B8}" sibTransId="{D811E793-B1B4-4C46-9095-571DCA366B86}"/>
    <dgm:cxn modelId="{47F1E830-DD27-4600-9481-130D38FD3E60}" srcId="{ED74BCF4-E316-45DC-8695-78DB0EB5A95E}" destId="{97278EAA-0F8F-4151-9CB2-FA84749F9A71}" srcOrd="1" destOrd="0" parTransId="{953B4906-EF4B-43D2-9191-DE09C143025F}" sibTransId="{5AB4A517-0C99-417A-BA36-3B3B308E26EE}"/>
    <dgm:cxn modelId="{273BAE0A-89D8-434A-9D10-D4EDAAA801A4}" type="presOf" srcId="{681D4E40-843C-424E-9F90-55B4394BD6BD}" destId="{4E944E9E-9352-417C-80C5-0EB3809F56DF}" srcOrd="0" destOrd="2" presId="urn:microsoft.com/office/officeart/2016/7/layout/VerticalDownArrowProcess"/>
    <dgm:cxn modelId="{2AEC68D7-2A70-41BF-A309-550CD8F57A98}" srcId="{97278EAA-0F8F-4151-9CB2-FA84749F9A71}" destId="{8E23F7B4-DB24-4590-9255-725F98EEAE47}" srcOrd="0" destOrd="0" parTransId="{040C91C3-4A7E-4721-82F6-2623454B8167}" sibTransId="{32CCC161-49F8-43D6-A1EC-4438B797B71F}"/>
    <dgm:cxn modelId="{6E957376-974E-4B9B-8CAA-F688B3117166}" type="presOf" srcId="{99FF2B9E-D29E-46A6-9986-F7E156656D32}" destId="{4B53B93C-CBEC-4052-9150-5EB2BEE5DD90}" srcOrd="0" destOrd="0" presId="urn:microsoft.com/office/officeart/2016/7/layout/VerticalDownArrowProcess"/>
    <dgm:cxn modelId="{7D2547E2-545F-44FB-AE0F-CFC279AC2D22}" type="presOf" srcId="{758E9B81-C96B-4EA2-8DC8-5F4A43D0527E}" destId="{4E944E9E-9352-417C-80C5-0EB3809F56DF}" srcOrd="0" destOrd="1" presId="urn:microsoft.com/office/officeart/2016/7/layout/VerticalDownArrowProcess"/>
    <dgm:cxn modelId="{75E78791-E46A-45A9-A5C9-485E0EB72DD5}" type="presOf" srcId="{98A712F4-E14B-40B1-AE57-3E71C84C608D}" destId="{71E7BEF9-0A4B-4761-BAA0-19C3215EAF2F}" srcOrd="0" destOrd="0" presId="urn:microsoft.com/office/officeart/2016/7/layout/VerticalDownArrowProcess"/>
    <dgm:cxn modelId="{01E5C8B6-2C41-422E-8C16-48985246AA8C}" type="presOf" srcId="{97278EAA-0F8F-4151-9CB2-FA84749F9A71}" destId="{E964461B-16F2-48F9-A7B6-822AD8F9480C}" srcOrd="1" destOrd="0" presId="urn:microsoft.com/office/officeart/2016/7/layout/VerticalDownArrowProcess"/>
    <dgm:cxn modelId="{5B6CACBC-F546-4F4F-8910-E0698490EC72}" type="presOf" srcId="{97278EAA-0F8F-4151-9CB2-FA84749F9A71}" destId="{1957EA2F-367A-4E1E-A55C-6B9F18CEB336}" srcOrd="0" destOrd="0" presId="urn:microsoft.com/office/officeart/2016/7/layout/VerticalDownArrowProcess"/>
    <dgm:cxn modelId="{F0C371A3-49C2-49DF-8324-246A71ACA894}" type="presOf" srcId="{ED74BCF4-E316-45DC-8695-78DB0EB5A95E}" destId="{4DC878D3-B652-4C90-922E-57A9BEBA0AE7}" srcOrd="0" destOrd="0" presId="urn:microsoft.com/office/officeart/2016/7/layout/VerticalDownArrowProcess"/>
    <dgm:cxn modelId="{74D39542-1177-4C80-A58A-FF03D73A2346}" type="presOf" srcId="{3BCD3A0C-6F01-4033-A2D8-EF09E57385D6}" destId="{43370192-59C7-469A-9E18-B40BD3D3D3A5}" srcOrd="0" destOrd="0" presId="urn:microsoft.com/office/officeart/2016/7/layout/VerticalDownArrowProcess"/>
    <dgm:cxn modelId="{CC21138C-159C-4A4A-995E-E033C27176BC}" type="presOf" srcId="{DDBE4068-326C-4FED-B161-2B3CA6BC8C24}" destId="{4E944E9E-9352-417C-80C5-0EB3809F56DF}" srcOrd="0" destOrd="3" presId="urn:microsoft.com/office/officeart/2016/7/layout/VerticalDownArrowProcess"/>
    <dgm:cxn modelId="{2EACAE10-65FE-42F9-9445-9DDC980BD3DD}" srcId="{98A712F4-E14B-40B1-AE57-3E71C84C608D}" destId="{9F043BAA-F9D9-4DBF-905A-67A55CC9B7D5}" srcOrd="0" destOrd="0" parTransId="{A99B74F1-6548-4F94-9D1D-C06184165B60}" sibTransId="{26B04E76-4441-4AE9-843E-7938D3B7317B}"/>
    <dgm:cxn modelId="{8AA0C2B9-5FC0-4630-A774-5FD4CD7AE0C4}" srcId="{98A712F4-E14B-40B1-AE57-3E71C84C608D}" destId="{EECC6A2D-7011-4D88-B955-2FF07F1E4A87}" srcOrd="4" destOrd="0" parTransId="{E5D91E81-DC03-4E24-88EE-4924F3EE8F03}" sibTransId="{BE1793F8-9216-42AB-A506-D708ADF6E93B}"/>
    <dgm:cxn modelId="{65AF2673-FDBA-49B4-9CD5-52AC2BE63C8B}" srcId="{98A712F4-E14B-40B1-AE57-3E71C84C608D}" destId="{758E9B81-C96B-4EA2-8DC8-5F4A43D0527E}" srcOrd="1" destOrd="0" parTransId="{F60BB8CD-AABC-46EB-9D8E-C813E4835775}" sibTransId="{EA3AE40D-569F-4B56-B365-BC1F79668A13}"/>
    <dgm:cxn modelId="{97215827-9ACB-4DF5-99C6-E565F836CFC9}" type="presParOf" srcId="{4DC878D3-B652-4C90-922E-57A9BEBA0AE7}" destId="{DC8DDAED-1A5D-4ACB-AA96-E800FEBE509D}" srcOrd="0" destOrd="0" presId="urn:microsoft.com/office/officeart/2016/7/layout/VerticalDownArrowProcess"/>
    <dgm:cxn modelId="{BC144319-6539-480C-9C5D-2992926F074C}" type="presParOf" srcId="{DC8DDAED-1A5D-4ACB-AA96-E800FEBE509D}" destId="{71E7BEF9-0A4B-4761-BAA0-19C3215EAF2F}" srcOrd="0" destOrd="0" presId="urn:microsoft.com/office/officeart/2016/7/layout/VerticalDownArrowProcess"/>
    <dgm:cxn modelId="{57B7027E-49BB-407D-9117-B28F41BFE398}" type="presParOf" srcId="{DC8DDAED-1A5D-4ACB-AA96-E800FEBE509D}" destId="{4E944E9E-9352-417C-80C5-0EB3809F56DF}" srcOrd="1" destOrd="0" presId="urn:microsoft.com/office/officeart/2016/7/layout/VerticalDownArrowProcess"/>
    <dgm:cxn modelId="{FB8D3060-8663-4D1E-A141-D329CFBE7BDE}" type="presParOf" srcId="{4DC878D3-B652-4C90-922E-57A9BEBA0AE7}" destId="{8B42C783-E4F2-47AF-9AA1-92D31970994E}" srcOrd="1" destOrd="0" presId="urn:microsoft.com/office/officeart/2016/7/layout/VerticalDownArrowProcess"/>
    <dgm:cxn modelId="{F60D5FE0-5E8E-4669-A55D-D4ACC19D08F7}" type="presParOf" srcId="{4DC878D3-B652-4C90-922E-57A9BEBA0AE7}" destId="{0E637409-6120-4FF5-A2F7-1A8DBB5CFDCB}" srcOrd="2" destOrd="0" presId="urn:microsoft.com/office/officeart/2016/7/layout/VerticalDownArrowProcess"/>
    <dgm:cxn modelId="{3E29C4D2-72D6-412B-A761-16CAB277C2C7}" type="presParOf" srcId="{0E637409-6120-4FF5-A2F7-1A8DBB5CFDCB}" destId="{1957EA2F-367A-4E1E-A55C-6B9F18CEB336}" srcOrd="0" destOrd="0" presId="urn:microsoft.com/office/officeart/2016/7/layout/VerticalDownArrowProcess"/>
    <dgm:cxn modelId="{93124919-B96C-49AD-9494-AD782C112BDA}" type="presParOf" srcId="{0E637409-6120-4FF5-A2F7-1A8DBB5CFDCB}" destId="{E964461B-16F2-48F9-A7B6-822AD8F9480C}" srcOrd="1" destOrd="0" presId="urn:microsoft.com/office/officeart/2016/7/layout/VerticalDownArrowProcess"/>
    <dgm:cxn modelId="{0176BC0B-B623-4010-8BD8-0174319F35A5}" type="presParOf" srcId="{0E637409-6120-4FF5-A2F7-1A8DBB5CFDCB}" destId="{6056C3D0-EA40-464E-937B-3DDE1F0221E4}" srcOrd="2" destOrd="0" presId="urn:microsoft.com/office/officeart/2016/7/layout/VerticalDownArrowProcess"/>
    <dgm:cxn modelId="{5398C29A-20BD-45B2-B128-FF3DE263E5B2}" type="presParOf" srcId="{4DC878D3-B652-4C90-922E-57A9BEBA0AE7}" destId="{48F4F1C4-525E-4F58-9C85-BAB8D2AB8D0A}" srcOrd="3" destOrd="0" presId="urn:microsoft.com/office/officeart/2016/7/layout/VerticalDownArrowProcess"/>
    <dgm:cxn modelId="{A8722AAE-8CAA-4124-8E18-A45A7EC50E19}" type="presParOf" srcId="{4DC878D3-B652-4C90-922E-57A9BEBA0AE7}" destId="{8F3BD9A3-1043-439F-9570-136F6A6AF54A}" srcOrd="4" destOrd="0" presId="urn:microsoft.com/office/officeart/2016/7/layout/VerticalDownArrowProcess"/>
    <dgm:cxn modelId="{68F59238-57E2-4B07-AE3A-B6EE843A60FA}" type="presParOf" srcId="{8F3BD9A3-1043-439F-9570-136F6A6AF54A}" destId="{43370192-59C7-469A-9E18-B40BD3D3D3A5}" srcOrd="0" destOrd="0" presId="urn:microsoft.com/office/officeart/2016/7/layout/VerticalDownArrowProcess"/>
    <dgm:cxn modelId="{339DB7A1-C883-4558-99B0-3734D49BB2FC}" type="presParOf" srcId="{8F3BD9A3-1043-439F-9570-136F6A6AF54A}" destId="{C36F8B71-D200-476C-ACE9-B89ADAEEDA47}" srcOrd="1" destOrd="0" presId="urn:microsoft.com/office/officeart/2016/7/layout/VerticalDownArrowProcess"/>
    <dgm:cxn modelId="{6699558B-15EF-4EF4-B84D-838928514341}" type="presParOf" srcId="{8F3BD9A3-1043-439F-9570-136F6A6AF54A}" destId="{4B53B93C-CBEC-4052-9150-5EB2BEE5DD90}"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colorful4" csCatId="colorful" phldr="1"/>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Lst>
  <dgm:cxnLst>
    <dgm:cxn modelId="{34C5F2CE-B330-44D4-B6B2-82A69E1FE239}" type="presOf" srcId="{99563682-1B92-4234-A736-709AEA87D8C8}" destId="{56B638B7-DAC0-4097-9C67-93A5149A2BF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colorful4" csCatId="colorful" phldr="1"/>
      <dgm:spPr/>
      <dgm:t>
        <a:bodyPr/>
        <a:lstStyle/>
        <a:p>
          <a:endParaRPr lang="en-US"/>
        </a:p>
      </dgm:t>
    </dgm:pt>
    <dgm:pt modelId="{3D6D5719-D758-401F-9931-7D863184EE0C}">
      <dgm:prSet phldrT="[Text]"/>
      <dgm:spPr/>
      <dgm:t>
        <a:bodyPr/>
        <a:lstStyle/>
        <a:p>
          <a:r>
            <a:rPr lang="en-US" b="1"/>
            <a:t>Interrupt</a:t>
          </a:r>
        </a:p>
      </dgm:t>
    </dgm:pt>
    <dgm:pt modelId="{7D5ADA3A-7C2C-409C-BFC4-49B80B07DCFE}" type="parTrans" cxnId="{0D678B37-AEA3-4DCF-ACF6-9637F2E0D613}">
      <dgm:prSet/>
      <dgm:spPr/>
      <dgm:t>
        <a:bodyPr/>
        <a:lstStyle/>
        <a:p>
          <a:endParaRPr lang="en-US"/>
        </a:p>
      </dgm:t>
    </dgm:pt>
    <dgm:pt modelId="{2EB1239D-F883-40EA-8487-58049148FC87}" type="sibTrans" cxnId="{0D678B37-AEA3-4DCF-ACF6-9637F2E0D613}">
      <dgm:prSet/>
      <dgm:spPr/>
      <dgm:t>
        <a:bodyPr/>
        <a:lstStyle/>
        <a:p>
          <a:endParaRPr lang="en-US"/>
        </a:p>
      </dgm:t>
    </dgm:pt>
    <dgm:pt modelId="{945BFB02-15F4-4026-AD34-CD62E5F3A598}">
      <dgm:prSet phldrT="[Text]"/>
      <dgm:spPr/>
      <dgm:t>
        <a:bodyPr/>
        <a:lstStyle/>
        <a:p>
          <a:r>
            <a:rPr lang="en-US" b="1"/>
            <a:t>Excuse me, can I just clarify what I heard?</a:t>
          </a:r>
        </a:p>
      </dgm:t>
    </dgm:pt>
    <dgm:pt modelId="{FC3CB677-FC26-49AD-BAC6-36AF8C4D4039}" type="parTrans" cxnId="{681123E4-02EC-421E-8137-CFFDFCD96B03}">
      <dgm:prSet/>
      <dgm:spPr/>
      <dgm:t>
        <a:bodyPr/>
        <a:lstStyle/>
        <a:p>
          <a:endParaRPr lang="en-US"/>
        </a:p>
      </dgm:t>
    </dgm:pt>
    <dgm:pt modelId="{DBFA635E-83C8-4E3C-8B10-6E77C182C1A2}" type="sibTrans" cxnId="{681123E4-02EC-421E-8137-CFFDFCD96B03}">
      <dgm:prSet/>
      <dgm:spPr/>
      <dgm:t>
        <a:bodyPr/>
        <a:lstStyle/>
        <a:p>
          <a:endParaRPr lang="en-US"/>
        </a:p>
      </dgm:t>
    </dgm:pt>
    <dgm:pt modelId="{59F673EC-0CD3-4635-899F-CF695215C0A3}">
      <dgm:prSet phldrT="[Text]"/>
      <dgm:spPr>
        <a:solidFill>
          <a:srgbClr val="6626B2"/>
        </a:solidFill>
      </dgm:spPr>
      <dgm:t>
        <a:bodyPr/>
        <a:lstStyle/>
        <a:p>
          <a:r>
            <a:rPr lang="en-US" b="1"/>
            <a:t>Before we continue, I want to talk about the language you just used.</a:t>
          </a:r>
        </a:p>
      </dgm:t>
    </dgm:pt>
    <dgm:pt modelId="{D3E7B51B-FEDD-4C72-96DF-EB33F0E2F2E3}" type="parTrans" cxnId="{61A0FCD9-2567-48A5-A7F1-F7B3E9DBCF64}">
      <dgm:prSet/>
      <dgm:spPr/>
      <dgm:t>
        <a:bodyPr/>
        <a:lstStyle/>
        <a:p>
          <a:endParaRPr lang="en-US"/>
        </a:p>
      </dgm:t>
    </dgm:pt>
    <dgm:pt modelId="{CAB2217D-F0E2-4CCA-BAE0-FFC28CBEB040}" type="sibTrans" cxnId="{61A0FCD9-2567-48A5-A7F1-F7B3E9DBCF64}">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306AF687-595A-4B9D-B4D7-7D4FA1F01DD8}" type="pres">
      <dgm:prSet presAssocID="{3D6D5719-D758-401F-9931-7D863184EE0C}" presName="compNode" presStyleCnt="0"/>
      <dgm:spPr/>
    </dgm:pt>
    <dgm:pt modelId="{3C9EC4AD-DDDA-4734-BE7C-E94F5C88C966}" type="pres">
      <dgm:prSet presAssocID="{3D6D5719-D758-401F-9931-7D863184EE0C}" presName="aNode" presStyleLbl="bgShp" presStyleIdx="0" presStyleCnt="1" custLinFactNeighborY="380"/>
      <dgm:spPr/>
      <dgm:t>
        <a:bodyPr/>
        <a:lstStyle/>
        <a:p>
          <a:endParaRPr lang="en-US"/>
        </a:p>
      </dgm:t>
    </dgm:pt>
    <dgm:pt modelId="{6FD1C7D7-6333-4631-9623-A3F786A13BFB}" type="pres">
      <dgm:prSet presAssocID="{3D6D5719-D758-401F-9931-7D863184EE0C}" presName="textNode" presStyleLbl="bgShp" presStyleIdx="0" presStyleCnt="1"/>
      <dgm:spPr/>
      <dgm:t>
        <a:bodyPr/>
        <a:lstStyle/>
        <a:p>
          <a:endParaRPr lang="en-US"/>
        </a:p>
      </dgm:t>
    </dgm:pt>
    <dgm:pt modelId="{42D1A2E2-82AB-4289-B697-BFE81763BE88}" type="pres">
      <dgm:prSet presAssocID="{3D6D5719-D758-401F-9931-7D863184EE0C}" presName="compChildNode" presStyleCnt="0"/>
      <dgm:spPr/>
    </dgm:pt>
    <dgm:pt modelId="{A1E7E0E7-44A2-4257-8DE2-CC5D12B78C61}" type="pres">
      <dgm:prSet presAssocID="{3D6D5719-D758-401F-9931-7D863184EE0C}" presName="theInnerList" presStyleCnt="0"/>
      <dgm:spPr/>
    </dgm:pt>
    <dgm:pt modelId="{D6F759EB-BA06-4E15-A4C1-B263D43CD2B9}" type="pres">
      <dgm:prSet presAssocID="{945BFB02-15F4-4026-AD34-CD62E5F3A598}" presName="childNode" presStyleLbl="node1" presStyleIdx="0" presStyleCnt="2">
        <dgm:presLayoutVars>
          <dgm:bulletEnabled val="1"/>
        </dgm:presLayoutVars>
      </dgm:prSet>
      <dgm:spPr/>
      <dgm:t>
        <a:bodyPr/>
        <a:lstStyle/>
        <a:p>
          <a:endParaRPr lang="en-US"/>
        </a:p>
      </dgm:t>
    </dgm:pt>
    <dgm:pt modelId="{C57CBE27-0382-42B3-91DB-3564C844913D}" type="pres">
      <dgm:prSet presAssocID="{945BFB02-15F4-4026-AD34-CD62E5F3A598}" presName="aSpace2" presStyleCnt="0"/>
      <dgm:spPr/>
    </dgm:pt>
    <dgm:pt modelId="{B511EABF-91AB-4A83-8B01-E772048D6246}" type="pres">
      <dgm:prSet presAssocID="{59F673EC-0CD3-4635-899F-CF695215C0A3}" presName="childNode" presStyleLbl="node1" presStyleIdx="1" presStyleCnt="2">
        <dgm:presLayoutVars>
          <dgm:bulletEnabled val="1"/>
        </dgm:presLayoutVars>
      </dgm:prSet>
      <dgm:spPr/>
      <dgm:t>
        <a:bodyPr/>
        <a:lstStyle/>
        <a:p>
          <a:endParaRPr lang="en-US"/>
        </a:p>
      </dgm:t>
    </dgm:pt>
  </dgm:ptLst>
  <dgm:cxnLst>
    <dgm:cxn modelId="{6C13BB57-6C13-E445-8964-981E473EC2E7}" type="presOf" srcId="{945BFB02-15F4-4026-AD34-CD62E5F3A598}" destId="{D6F759EB-BA06-4E15-A4C1-B263D43CD2B9}" srcOrd="0" destOrd="0" presId="urn:microsoft.com/office/officeart/2005/8/layout/lProcess2"/>
    <dgm:cxn modelId="{78641400-BC11-9844-BA01-8AAF951B1BFA}" type="presOf" srcId="{59F673EC-0CD3-4635-899F-CF695215C0A3}" destId="{B511EABF-91AB-4A83-8B01-E772048D6246}" srcOrd="0" destOrd="0" presId="urn:microsoft.com/office/officeart/2005/8/layout/lProcess2"/>
    <dgm:cxn modelId="{61A0FCD9-2567-48A5-A7F1-F7B3E9DBCF64}" srcId="{3D6D5719-D758-401F-9931-7D863184EE0C}" destId="{59F673EC-0CD3-4635-899F-CF695215C0A3}" srcOrd="1" destOrd="0" parTransId="{D3E7B51B-FEDD-4C72-96DF-EB33F0E2F2E3}" sibTransId="{CAB2217D-F0E2-4CCA-BAE0-FFC28CBEB040}"/>
    <dgm:cxn modelId="{C3D11229-67E3-A644-B7ED-7FB389846D4A}" type="presOf" srcId="{3D6D5719-D758-401F-9931-7D863184EE0C}" destId="{6FD1C7D7-6333-4631-9623-A3F786A13BFB}" srcOrd="1" destOrd="0" presId="urn:microsoft.com/office/officeart/2005/8/layout/lProcess2"/>
    <dgm:cxn modelId="{681123E4-02EC-421E-8137-CFFDFCD96B03}" srcId="{3D6D5719-D758-401F-9931-7D863184EE0C}" destId="{945BFB02-15F4-4026-AD34-CD62E5F3A598}" srcOrd="0" destOrd="0" parTransId="{FC3CB677-FC26-49AD-BAC6-36AF8C4D4039}" sibTransId="{DBFA635E-83C8-4E3C-8B10-6E77C182C1A2}"/>
    <dgm:cxn modelId="{2A18D797-0958-BA42-8242-AA1729DD04E0}" type="presOf" srcId="{99563682-1B92-4234-A736-709AEA87D8C8}" destId="{56B638B7-DAC0-4097-9C67-93A5149A2BFC}" srcOrd="0" destOrd="0" presId="urn:microsoft.com/office/officeart/2005/8/layout/lProcess2"/>
    <dgm:cxn modelId="{AAD2B79A-482A-7A4A-84DA-4BF4E9447055}" type="presOf" srcId="{3D6D5719-D758-401F-9931-7D863184EE0C}" destId="{3C9EC4AD-DDDA-4734-BE7C-E94F5C88C966}" srcOrd="0" destOrd="0" presId="urn:microsoft.com/office/officeart/2005/8/layout/lProcess2"/>
    <dgm:cxn modelId="{0D678B37-AEA3-4DCF-ACF6-9637F2E0D613}" srcId="{99563682-1B92-4234-A736-709AEA87D8C8}" destId="{3D6D5719-D758-401F-9931-7D863184EE0C}" srcOrd="0" destOrd="0" parTransId="{7D5ADA3A-7C2C-409C-BFC4-49B80B07DCFE}" sibTransId="{2EB1239D-F883-40EA-8487-58049148FC87}"/>
    <dgm:cxn modelId="{B32C691E-3DD8-FC49-BCBB-2E8ED107F89E}" type="presParOf" srcId="{56B638B7-DAC0-4097-9C67-93A5149A2BFC}" destId="{306AF687-595A-4B9D-B4D7-7D4FA1F01DD8}" srcOrd="0" destOrd="0" presId="urn:microsoft.com/office/officeart/2005/8/layout/lProcess2"/>
    <dgm:cxn modelId="{7B182860-4731-2B43-A5CD-6C881EE4750A}" type="presParOf" srcId="{306AF687-595A-4B9D-B4D7-7D4FA1F01DD8}" destId="{3C9EC4AD-DDDA-4734-BE7C-E94F5C88C966}" srcOrd="0" destOrd="0" presId="urn:microsoft.com/office/officeart/2005/8/layout/lProcess2"/>
    <dgm:cxn modelId="{359A6C5F-BB3E-484F-A2AB-F120EC5789EB}" type="presParOf" srcId="{306AF687-595A-4B9D-B4D7-7D4FA1F01DD8}" destId="{6FD1C7D7-6333-4631-9623-A3F786A13BFB}" srcOrd="1" destOrd="0" presId="urn:microsoft.com/office/officeart/2005/8/layout/lProcess2"/>
    <dgm:cxn modelId="{32248575-F5E2-594C-8DD5-BDF51EDA12DA}" type="presParOf" srcId="{306AF687-595A-4B9D-B4D7-7D4FA1F01DD8}" destId="{42D1A2E2-82AB-4289-B697-BFE81763BE88}" srcOrd="2" destOrd="0" presId="urn:microsoft.com/office/officeart/2005/8/layout/lProcess2"/>
    <dgm:cxn modelId="{A0C2AE4A-349C-B743-A7EF-D9DAFF8C29E6}" type="presParOf" srcId="{42D1A2E2-82AB-4289-B697-BFE81763BE88}" destId="{A1E7E0E7-44A2-4257-8DE2-CC5D12B78C61}" srcOrd="0" destOrd="0" presId="urn:microsoft.com/office/officeart/2005/8/layout/lProcess2"/>
    <dgm:cxn modelId="{2D9F6D33-C4F2-794D-BE07-2CD6A821E4CE}" type="presParOf" srcId="{A1E7E0E7-44A2-4257-8DE2-CC5D12B78C61}" destId="{D6F759EB-BA06-4E15-A4C1-B263D43CD2B9}" srcOrd="0" destOrd="0" presId="urn:microsoft.com/office/officeart/2005/8/layout/lProcess2"/>
    <dgm:cxn modelId="{F020778F-B1BB-AD42-A42F-57C232A89AC3}" type="presParOf" srcId="{A1E7E0E7-44A2-4257-8DE2-CC5D12B78C61}" destId="{C57CBE27-0382-42B3-91DB-3564C844913D}" srcOrd="1" destOrd="0" presId="urn:microsoft.com/office/officeart/2005/8/layout/lProcess2"/>
    <dgm:cxn modelId="{46C4EE4B-E73F-A145-A565-5BBDD8685F82}" type="presParOf" srcId="{A1E7E0E7-44A2-4257-8DE2-CC5D12B78C61}" destId="{B511EABF-91AB-4A83-8B01-E772048D6246}"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D6D5719-D758-401F-9931-7D863184EE0C}">
      <dgm:prSet phldrT="[Text]"/>
      <dgm:spPr>
        <a:solidFill>
          <a:srgbClr val="FBA4D0"/>
        </a:solidFill>
      </dgm:spPr>
      <dgm:t>
        <a:bodyPr/>
        <a:lstStyle/>
        <a:p>
          <a:r>
            <a:rPr lang="en-US" b="1">
              <a:solidFill>
                <a:schemeClr val="accent4">
                  <a:lumMod val="50000"/>
                </a:schemeClr>
              </a:solidFill>
            </a:rPr>
            <a:t>Interrupt</a:t>
          </a:r>
        </a:p>
      </dgm:t>
    </dgm:pt>
    <dgm:pt modelId="{2EB1239D-F883-40EA-8487-58049148FC87}" type="sibTrans" cxnId="{0D678B37-AEA3-4DCF-ACF6-9637F2E0D613}">
      <dgm:prSet/>
      <dgm:spPr/>
      <dgm:t>
        <a:bodyPr/>
        <a:lstStyle/>
        <a:p>
          <a:endParaRPr lang="en-US"/>
        </a:p>
      </dgm:t>
    </dgm:pt>
    <dgm:pt modelId="{7D5ADA3A-7C2C-409C-BFC4-49B80B07DCFE}" type="parTrans" cxnId="{0D678B37-AEA3-4DCF-ACF6-9637F2E0D613}">
      <dgm:prSet/>
      <dgm:spPr/>
      <dgm:t>
        <a:bodyPr/>
        <a:lstStyle/>
        <a:p>
          <a:endParaRPr lang="en-US"/>
        </a:p>
      </dgm:t>
    </dgm:pt>
    <dgm:pt modelId="{945BFB02-15F4-4026-AD34-CD62E5F3A598}">
      <dgm:prSet phldrT="[Text]"/>
      <dgm:spPr>
        <a:solidFill>
          <a:srgbClr val="FADAED"/>
        </a:solidFill>
      </dgm:spPr>
      <dgm:t>
        <a:bodyPr/>
        <a:lstStyle/>
        <a:p>
          <a:r>
            <a:rPr lang="en-US">
              <a:solidFill>
                <a:srgbClr val="7030A0"/>
              </a:solidFill>
            </a:rPr>
            <a:t>Excuse me, can I just clarify what I heard?</a:t>
          </a:r>
        </a:p>
      </dgm:t>
    </dgm:pt>
    <dgm:pt modelId="{DBFA635E-83C8-4E3C-8B10-6E77C182C1A2}" type="sibTrans" cxnId="{681123E4-02EC-421E-8137-CFFDFCD96B03}">
      <dgm:prSet/>
      <dgm:spPr/>
      <dgm:t>
        <a:bodyPr/>
        <a:lstStyle/>
        <a:p>
          <a:endParaRPr lang="en-US"/>
        </a:p>
      </dgm:t>
    </dgm:pt>
    <dgm:pt modelId="{FC3CB677-FC26-49AD-BAC6-36AF8C4D4039}" type="parTrans" cxnId="{681123E4-02EC-421E-8137-CFFDFCD96B03}">
      <dgm:prSet/>
      <dgm:spPr/>
      <dgm:t>
        <a:bodyPr/>
        <a:lstStyle/>
        <a:p>
          <a:endParaRPr lang="en-US"/>
        </a:p>
      </dgm:t>
    </dgm:pt>
    <dgm:pt modelId="{59F673EC-0CD3-4635-899F-CF695215C0A3}">
      <dgm:prSet phldrT="[Text]"/>
      <dgm:spPr>
        <a:solidFill>
          <a:srgbClr val="FADAED"/>
        </a:solidFill>
      </dgm:spPr>
      <dgm:t>
        <a:bodyPr/>
        <a:lstStyle/>
        <a:p>
          <a:r>
            <a:rPr lang="en-US">
              <a:solidFill>
                <a:srgbClr val="7030A0"/>
              </a:solidFill>
            </a:rPr>
            <a:t>Before we continue, I want to talk about the language you just used.</a:t>
          </a:r>
        </a:p>
      </dgm:t>
    </dgm:pt>
    <dgm:pt modelId="{CAB2217D-F0E2-4CCA-BAE0-FFC28CBEB040}" type="sibTrans" cxnId="{61A0FCD9-2567-48A5-A7F1-F7B3E9DBCF64}">
      <dgm:prSet/>
      <dgm:spPr/>
      <dgm:t>
        <a:bodyPr/>
        <a:lstStyle/>
        <a:p>
          <a:endParaRPr lang="en-US"/>
        </a:p>
      </dgm:t>
    </dgm:pt>
    <dgm:pt modelId="{D3E7B51B-FEDD-4C72-96DF-EB33F0E2F2E3}" type="parTrans" cxnId="{61A0FCD9-2567-48A5-A7F1-F7B3E9DBCF64}">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306AF687-595A-4B9D-B4D7-7D4FA1F01DD8}" type="pres">
      <dgm:prSet presAssocID="{3D6D5719-D758-401F-9931-7D863184EE0C}" presName="compNode" presStyleCnt="0"/>
      <dgm:spPr/>
    </dgm:pt>
    <dgm:pt modelId="{3C9EC4AD-DDDA-4734-BE7C-E94F5C88C966}" type="pres">
      <dgm:prSet presAssocID="{3D6D5719-D758-401F-9931-7D863184EE0C}" presName="aNode" presStyleLbl="bgShp" presStyleIdx="0" presStyleCnt="1" custLinFactNeighborX="-799"/>
      <dgm:spPr/>
      <dgm:t>
        <a:bodyPr/>
        <a:lstStyle/>
        <a:p>
          <a:endParaRPr lang="en-US"/>
        </a:p>
      </dgm:t>
    </dgm:pt>
    <dgm:pt modelId="{6FD1C7D7-6333-4631-9623-A3F786A13BFB}" type="pres">
      <dgm:prSet presAssocID="{3D6D5719-D758-401F-9931-7D863184EE0C}" presName="textNode" presStyleLbl="bgShp" presStyleIdx="0" presStyleCnt="1"/>
      <dgm:spPr/>
      <dgm:t>
        <a:bodyPr/>
        <a:lstStyle/>
        <a:p>
          <a:endParaRPr lang="en-US"/>
        </a:p>
      </dgm:t>
    </dgm:pt>
    <dgm:pt modelId="{42D1A2E2-82AB-4289-B697-BFE81763BE88}" type="pres">
      <dgm:prSet presAssocID="{3D6D5719-D758-401F-9931-7D863184EE0C}" presName="compChildNode" presStyleCnt="0"/>
      <dgm:spPr/>
    </dgm:pt>
    <dgm:pt modelId="{A1E7E0E7-44A2-4257-8DE2-CC5D12B78C61}" type="pres">
      <dgm:prSet presAssocID="{3D6D5719-D758-401F-9931-7D863184EE0C}" presName="theInnerList" presStyleCnt="0"/>
      <dgm:spPr/>
    </dgm:pt>
    <dgm:pt modelId="{D6F759EB-BA06-4E15-A4C1-B263D43CD2B9}" type="pres">
      <dgm:prSet presAssocID="{945BFB02-15F4-4026-AD34-CD62E5F3A598}" presName="childNode" presStyleLbl="node1" presStyleIdx="0" presStyleCnt="2">
        <dgm:presLayoutVars>
          <dgm:bulletEnabled val="1"/>
        </dgm:presLayoutVars>
      </dgm:prSet>
      <dgm:spPr/>
      <dgm:t>
        <a:bodyPr/>
        <a:lstStyle/>
        <a:p>
          <a:endParaRPr lang="en-US"/>
        </a:p>
      </dgm:t>
    </dgm:pt>
    <dgm:pt modelId="{C57CBE27-0382-42B3-91DB-3564C844913D}" type="pres">
      <dgm:prSet presAssocID="{945BFB02-15F4-4026-AD34-CD62E5F3A598}" presName="aSpace2" presStyleCnt="0"/>
      <dgm:spPr/>
    </dgm:pt>
    <dgm:pt modelId="{B511EABF-91AB-4A83-8B01-E772048D6246}" type="pres">
      <dgm:prSet presAssocID="{59F673EC-0CD3-4635-899F-CF695215C0A3}" presName="childNode" presStyleLbl="node1" presStyleIdx="1" presStyleCnt="2">
        <dgm:presLayoutVars>
          <dgm:bulletEnabled val="1"/>
        </dgm:presLayoutVars>
      </dgm:prSet>
      <dgm:spPr/>
      <dgm:t>
        <a:bodyPr/>
        <a:lstStyle/>
        <a:p>
          <a:endParaRPr lang="en-US"/>
        </a:p>
      </dgm:t>
    </dgm:pt>
  </dgm:ptLst>
  <dgm:cxnLst>
    <dgm:cxn modelId="{C077CDD8-6741-CB41-95A3-CC7AA1B6E38A}" type="presOf" srcId="{3D6D5719-D758-401F-9931-7D863184EE0C}" destId="{6FD1C7D7-6333-4631-9623-A3F786A13BFB}" srcOrd="1" destOrd="0" presId="urn:microsoft.com/office/officeart/2005/8/layout/lProcess2"/>
    <dgm:cxn modelId="{681123E4-02EC-421E-8137-CFFDFCD96B03}" srcId="{3D6D5719-D758-401F-9931-7D863184EE0C}" destId="{945BFB02-15F4-4026-AD34-CD62E5F3A598}" srcOrd="0" destOrd="0" parTransId="{FC3CB677-FC26-49AD-BAC6-36AF8C4D4039}" sibTransId="{DBFA635E-83C8-4E3C-8B10-6E77C182C1A2}"/>
    <dgm:cxn modelId="{46C14BFE-5236-6840-A5C4-DCE92C8F56F9}" type="presOf" srcId="{59F673EC-0CD3-4635-899F-CF695215C0A3}" destId="{B511EABF-91AB-4A83-8B01-E772048D6246}" srcOrd="0" destOrd="0" presId="urn:microsoft.com/office/officeart/2005/8/layout/lProcess2"/>
    <dgm:cxn modelId="{378D2BD9-F5CD-DC4C-809C-75D78267AD3A}" type="presOf" srcId="{99563682-1B92-4234-A736-709AEA87D8C8}" destId="{56B638B7-DAC0-4097-9C67-93A5149A2BFC}" srcOrd="0" destOrd="0" presId="urn:microsoft.com/office/officeart/2005/8/layout/lProcess2"/>
    <dgm:cxn modelId="{0D678B37-AEA3-4DCF-ACF6-9637F2E0D613}" srcId="{99563682-1B92-4234-A736-709AEA87D8C8}" destId="{3D6D5719-D758-401F-9931-7D863184EE0C}" srcOrd="0" destOrd="0" parTransId="{7D5ADA3A-7C2C-409C-BFC4-49B80B07DCFE}" sibTransId="{2EB1239D-F883-40EA-8487-58049148FC87}"/>
    <dgm:cxn modelId="{19AFA332-9601-9747-9220-0229FE4C7667}" type="presOf" srcId="{3D6D5719-D758-401F-9931-7D863184EE0C}" destId="{3C9EC4AD-DDDA-4734-BE7C-E94F5C88C966}" srcOrd="0" destOrd="0" presId="urn:microsoft.com/office/officeart/2005/8/layout/lProcess2"/>
    <dgm:cxn modelId="{7DE09DF9-B631-0B42-BDA7-B5AC8C751A9A}" type="presOf" srcId="{945BFB02-15F4-4026-AD34-CD62E5F3A598}" destId="{D6F759EB-BA06-4E15-A4C1-B263D43CD2B9}" srcOrd="0" destOrd="0" presId="urn:microsoft.com/office/officeart/2005/8/layout/lProcess2"/>
    <dgm:cxn modelId="{61A0FCD9-2567-48A5-A7F1-F7B3E9DBCF64}" srcId="{3D6D5719-D758-401F-9931-7D863184EE0C}" destId="{59F673EC-0CD3-4635-899F-CF695215C0A3}" srcOrd="1" destOrd="0" parTransId="{D3E7B51B-FEDD-4C72-96DF-EB33F0E2F2E3}" sibTransId="{CAB2217D-F0E2-4CCA-BAE0-FFC28CBEB040}"/>
    <dgm:cxn modelId="{BC34C60D-68B0-6D4E-B5DF-B5698F056DA3}" type="presParOf" srcId="{56B638B7-DAC0-4097-9C67-93A5149A2BFC}" destId="{306AF687-595A-4B9D-B4D7-7D4FA1F01DD8}" srcOrd="0" destOrd="0" presId="urn:microsoft.com/office/officeart/2005/8/layout/lProcess2"/>
    <dgm:cxn modelId="{5222808F-D9A4-B744-BFD2-75D6EF30A468}" type="presParOf" srcId="{306AF687-595A-4B9D-B4D7-7D4FA1F01DD8}" destId="{3C9EC4AD-DDDA-4734-BE7C-E94F5C88C966}" srcOrd="0" destOrd="0" presId="urn:microsoft.com/office/officeart/2005/8/layout/lProcess2"/>
    <dgm:cxn modelId="{C7B0A98F-83BC-FA43-932B-2B73E115ED48}" type="presParOf" srcId="{306AF687-595A-4B9D-B4D7-7D4FA1F01DD8}" destId="{6FD1C7D7-6333-4631-9623-A3F786A13BFB}" srcOrd="1" destOrd="0" presId="urn:microsoft.com/office/officeart/2005/8/layout/lProcess2"/>
    <dgm:cxn modelId="{6F698768-3196-5D4C-BF31-30F30FD9EB97}" type="presParOf" srcId="{306AF687-595A-4B9D-B4D7-7D4FA1F01DD8}" destId="{42D1A2E2-82AB-4289-B697-BFE81763BE88}" srcOrd="2" destOrd="0" presId="urn:microsoft.com/office/officeart/2005/8/layout/lProcess2"/>
    <dgm:cxn modelId="{F7F69FAB-B016-B844-B043-951A7B9954E5}" type="presParOf" srcId="{42D1A2E2-82AB-4289-B697-BFE81763BE88}" destId="{A1E7E0E7-44A2-4257-8DE2-CC5D12B78C61}" srcOrd="0" destOrd="0" presId="urn:microsoft.com/office/officeart/2005/8/layout/lProcess2"/>
    <dgm:cxn modelId="{69EA37A3-5758-614F-A071-C031928F7420}" type="presParOf" srcId="{A1E7E0E7-44A2-4257-8DE2-CC5D12B78C61}" destId="{D6F759EB-BA06-4E15-A4C1-B263D43CD2B9}" srcOrd="0" destOrd="0" presId="urn:microsoft.com/office/officeart/2005/8/layout/lProcess2"/>
    <dgm:cxn modelId="{D185D47B-8F3B-714C-A1C0-14CB71829395}" type="presParOf" srcId="{A1E7E0E7-44A2-4257-8DE2-CC5D12B78C61}" destId="{C57CBE27-0382-42B3-91DB-3564C844913D}" srcOrd="1" destOrd="0" presId="urn:microsoft.com/office/officeart/2005/8/layout/lProcess2"/>
    <dgm:cxn modelId="{264921B0-4515-3E4B-8D56-25085EC13DF0}" type="presParOf" srcId="{A1E7E0E7-44A2-4257-8DE2-CC5D12B78C61}" destId="{B511EABF-91AB-4A83-8B01-E772048D6246}" srcOrd="2"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colorful4" csCatId="colorful" phldr="1"/>
      <dgm:spPr/>
      <dgm:t>
        <a:bodyPr/>
        <a:lstStyle/>
        <a:p>
          <a:endParaRPr lang="en-US"/>
        </a:p>
      </dgm:t>
    </dgm:pt>
    <dgm:pt modelId="{3D6D5719-D758-401F-9931-7D863184EE0C}">
      <dgm:prSet phldrT="[Text]"/>
      <dgm:spPr/>
      <dgm:t>
        <a:bodyPr/>
        <a:lstStyle/>
        <a:p>
          <a:r>
            <a:rPr lang="en-US" b="1"/>
            <a:t>Interrupt</a:t>
          </a:r>
        </a:p>
      </dgm:t>
    </dgm:pt>
    <dgm:pt modelId="{7D5ADA3A-7C2C-409C-BFC4-49B80B07DCFE}" type="parTrans" cxnId="{0D678B37-AEA3-4DCF-ACF6-9637F2E0D613}">
      <dgm:prSet/>
      <dgm:spPr/>
      <dgm:t>
        <a:bodyPr/>
        <a:lstStyle/>
        <a:p>
          <a:endParaRPr lang="en-US"/>
        </a:p>
      </dgm:t>
    </dgm:pt>
    <dgm:pt modelId="{2EB1239D-F883-40EA-8487-58049148FC87}" type="sibTrans" cxnId="{0D678B37-AEA3-4DCF-ACF6-9637F2E0D613}">
      <dgm:prSet/>
      <dgm:spPr/>
      <dgm:t>
        <a:bodyPr/>
        <a:lstStyle/>
        <a:p>
          <a:endParaRPr lang="en-US"/>
        </a:p>
      </dgm:t>
    </dgm:pt>
    <dgm:pt modelId="{945BFB02-15F4-4026-AD34-CD62E5F3A598}">
      <dgm:prSet phldrT="[Text]"/>
      <dgm:spPr/>
      <dgm:t>
        <a:bodyPr/>
        <a:lstStyle/>
        <a:p>
          <a:r>
            <a:rPr lang="en-US" b="1"/>
            <a:t>Excuse me, can I just clarify what I heard?</a:t>
          </a:r>
        </a:p>
      </dgm:t>
    </dgm:pt>
    <dgm:pt modelId="{FC3CB677-FC26-49AD-BAC6-36AF8C4D4039}" type="parTrans" cxnId="{681123E4-02EC-421E-8137-CFFDFCD96B03}">
      <dgm:prSet/>
      <dgm:spPr/>
      <dgm:t>
        <a:bodyPr/>
        <a:lstStyle/>
        <a:p>
          <a:endParaRPr lang="en-US"/>
        </a:p>
      </dgm:t>
    </dgm:pt>
    <dgm:pt modelId="{DBFA635E-83C8-4E3C-8B10-6E77C182C1A2}" type="sibTrans" cxnId="{681123E4-02EC-421E-8137-CFFDFCD96B03}">
      <dgm:prSet/>
      <dgm:spPr/>
      <dgm:t>
        <a:bodyPr/>
        <a:lstStyle/>
        <a:p>
          <a:endParaRPr lang="en-US"/>
        </a:p>
      </dgm:t>
    </dgm:pt>
    <dgm:pt modelId="{59F673EC-0CD3-4635-899F-CF695215C0A3}">
      <dgm:prSet phldrT="[Text]"/>
      <dgm:spPr>
        <a:solidFill>
          <a:srgbClr val="6626B2"/>
        </a:solidFill>
      </dgm:spPr>
      <dgm:t>
        <a:bodyPr/>
        <a:lstStyle/>
        <a:p>
          <a:r>
            <a:rPr lang="en-US" b="1"/>
            <a:t>Before we continue, I want to talk about the language you just used.</a:t>
          </a:r>
        </a:p>
      </dgm:t>
    </dgm:pt>
    <dgm:pt modelId="{D3E7B51B-FEDD-4C72-96DF-EB33F0E2F2E3}" type="parTrans" cxnId="{61A0FCD9-2567-48A5-A7F1-F7B3E9DBCF64}">
      <dgm:prSet/>
      <dgm:spPr/>
      <dgm:t>
        <a:bodyPr/>
        <a:lstStyle/>
        <a:p>
          <a:endParaRPr lang="en-US"/>
        </a:p>
      </dgm:t>
    </dgm:pt>
    <dgm:pt modelId="{CAB2217D-F0E2-4CCA-BAE0-FFC28CBEB040}" type="sibTrans" cxnId="{61A0FCD9-2567-48A5-A7F1-F7B3E9DBCF64}">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306AF687-595A-4B9D-B4D7-7D4FA1F01DD8}" type="pres">
      <dgm:prSet presAssocID="{3D6D5719-D758-401F-9931-7D863184EE0C}" presName="compNode" presStyleCnt="0"/>
      <dgm:spPr/>
    </dgm:pt>
    <dgm:pt modelId="{3C9EC4AD-DDDA-4734-BE7C-E94F5C88C966}" type="pres">
      <dgm:prSet presAssocID="{3D6D5719-D758-401F-9931-7D863184EE0C}" presName="aNode" presStyleLbl="bgShp" presStyleIdx="0" presStyleCnt="1" custLinFactNeighborY="380"/>
      <dgm:spPr/>
      <dgm:t>
        <a:bodyPr/>
        <a:lstStyle/>
        <a:p>
          <a:endParaRPr lang="en-US"/>
        </a:p>
      </dgm:t>
    </dgm:pt>
    <dgm:pt modelId="{6FD1C7D7-6333-4631-9623-A3F786A13BFB}" type="pres">
      <dgm:prSet presAssocID="{3D6D5719-D758-401F-9931-7D863184EE0C}" presName="textNode" presStyleLbl="bgShp" presStyleIdx="0" presStyleCnt="1"/>
      <dgm:spPr/>
      <dgm:t>
        <a:bodyPr/>
        <a:lstStyle/>
        <a:p>
          <a:endParaRPr lang="en-US"/>
        </a:p>
      </dgm:t>
    </dgm:pt>
    <dgm:pt modelId="{42D1A2E2-82AB-4289-B697-BFE81763BE88}" type="pres">
      <dgm:prSet presAssocID="{3D6D5719-D758-401F-9931-7D863184EE0C}" presName="compChildNode" presStyleCnt="0"/>
      <dgm:spPr/>
    </dgm:pt>
    <dgm:pt modelId="{A1E7E0E7-44A2-4257-8DE2-CC5D12B78C61}" type="pres">
      <dgm:prSet presAssocID="{3D6D5719-D758-401F-9931-7D863184EE0C}" presName="theInnerList" presStyleCnt="0"/>
      <dgm:spPr/>
    </dgm:pt>
    <dgm:pt modelId="{D6F759EB-BA06-4E15-A4C1-B263D43CD2B9}" type="pres">
      <dgm:prSet presAssocID="{945BFB02-15F4-4026-AD34-CD62E5F3A598}" presName="childNode" presStyleLbl="node1" presStyleIdx="0" presStyleCnt="2">
        <dgm:presLayoutVars>
          <dgm:bulletEnabled val="1"/>
        </dgm:presLayoutVars>
      </dgm:prSet>
      <dgm:spPr/>
      <dgm:t>
        <a:bodyPr/>
        <a:lstStyle/>
        <a:p>
          <a:endParaRPr lang="en-US"/>
        </a:p>
      </dgm:t>
    </dgm:pt>
    <dgm:pt modelId="{C57CBE27-0382-42B3-91DB-3564C844913D}" type="pres">
      <dgm:prSet presAssocID="{945BFB02-15F4-4026-AD34-CD62E5F3A598}" presName="aSpace2" presStyleCnt="0"/>
      <dgm:spPr/>
    </dgm:pt>
    <dgm:pt modelId="{B511EABF-91AB-4A83-8B01-E772048D6246}" type="pres">
      <dgm:prSet presAssocID="{59F673EC-0CD3-4635-899F-CF695215C0A3}" presName="childNode" presStyleLbl="node1" presStyleIdx="1" presStyleCnt="2">
        <dgm:presLayoutVars>
          <dgm:bulletEnabled val="1"/>
        </dgm:presLayoutVars>
      </dgm:prSet>
      <dgm:spPr/>
      <dgm:t>
        <a:bodyPr/>
        <a:lstStyle/>
        <a:p>
          <a:endParaRPr lang="en-US"/>
        </a:p>
      </dgm:t>
    </dgm:pt>
  </dgm:ptLst>
  <dgm:cxnLst>
    <dgm:cxn modelId="{7CC5732B-7F55-114B-895F-13EE67AE3D5F}" type="presOf" srcId="{3D6D5719-D758-401F-9931-7D863184EE0C}" destId="{3C9EC4AD-DDDA-4734-BE7C-E94F5C88C966}" srcOrd="0" destOrd="0" presId="urn:microsoft.com/office/officeart/2005/8/layout/lProcess2"/>
    <dgm:cxn modelId="{7B3683D5-F2E3-854A-8B53-7B1B7F79B230}" type="presOf" srcId="{99563682-1B92-4234-A736-709AEA87D8C8}" destId="{56B638B7-DAC0-4097-9C67-93A5149A2BFC}" srcOrd="0" destOrd="0" presId="urn:microsoft.com/office/officeart/2005/8/layout/lProcess2"/>
    <dgm:cxn modelId="{681123E4-02EC-421E-8137-CFFDFCD96B03}" srcId="{3D6D5719-D758-401F-9931-7D863184EE0C}" destId="{945BFB02-15F4-4026-AD34-CD62E5F3A598}" srcOrd="0" destOrd="0" parTransId="{FC3CB677-FC26-49AD-BAC6-36AF8C4D4039}" sibTransId="{DBFA635E-83C8-4E3C-8B10-6E77C182C1A2}"/>
    <dgm:cxn modelId="{B1976804-8AA5-864C-A740-FC712A86C76C}" type="presOf" srcId="{59F673EC-0CD3-4635-899F-CF695215C0A3}" destId="{B511EABF-91AB-4A83-8B01-E772048D6246}" srcOrd="0" destOrd="0" presId="urn:microsoft.com/office/officeart/2005/8/layout/lProcess2"/>
    <dgm:cxn modelId="{5658F0C4-9CD1-5A40-BCD5-F5578C1E5802}" type="presOf" srcId="{3D6D5719-D758-401F-9931-7D863184EE0C}" destId="{6FD1C7D7-6333-4631-9623-A3F786A13BFB}" srcOrd="1" destOrd="0" presId="urn:microsoft.com/office/officeart/2005/8/layout/lProcess2"/>
    <dgm:cxn modelId="{0D678B37-AEA3-4DCF-ACF6-9637F2E0D613}" srcId="{99563682-1B92-4234-A736-709AEA87D8C8}" destId="{3D6D5719-D758-401F-9931-7D863184EE0C}" srcOrd="0" destOrd="0" parTransId="{7D5ADA3A-7C2C-409C-BFC4-49B80B07DCFE}" sibTransId="{2EB1239D-F883-40EA-8487-58049148FC87}"/>
    <dgm:cxn modelId="{61A0FCD9-2567-48A5-A7F1-F7B3E9DBCF64}" srcId="{3D6D5719-D758-401F-9931-7D863184EE0C}" destId="{59F673EC-0CD3-4635-899F-CF695215C0A3}" srcOrd="1" destOrd="0" parTransId="{D3E7B51B-FEDD-4C72-96DF-EB33F0E2F2E3}" sibTransId="{CAB2217D-F0E2-4CCA-BAE0-FFC28CBEB040}"/>
    <dgm:cxn modelId="{F2A895AC-04B3-CD40-B371-42FCD329F210}" type="presOf" srcId="{945BFB02-15F4-4026-AD34-CD62E5F3A598}" destId="{D6F759EB-BA06-4E15-A4C1-B263D43CD2B9}" srcOrd="0" destOrd="0" presId="urn:microsoft.com/office/officeart/2005/8/layout/lProcess2"/>
    <dgm:cxn modelId="{CA65F5D7-411B-F645-9102-BBC54950478F}" type="presParOf" srcId="{56B638B7-DAC0-4097-9C67-93A5149A2BFC}" destId="{306AF687-595A-4B9D-B4D7-7D4FA1F01DD8}" srcOrd="0" destOrd="0" presId="urn:microsoft.com/office/officeart/2005/8/layout/lProcess2"/>
    <dgm:cxn modelId="{F084F1EB-643B-DC4F-94C2-A5262C236A9A}" type="presParOf" srcId="{306AF687-595A-4B9D-B4D7-7D4FA1F01DD8}" destId="{3C9EC4AD-DDDA-4734-BE7C-E94F5C88C966}" srcOrd="0" destOrd="0" presId="urn:microsoft.com/office/officeart/2005/8/layout/lProcess2"/>
    <dgm:cxn modelId="{668DD657-ECBE-494D-B5DC-FC7C517BAE48}" type="presParOf" srcId="{306AF687-595A-4B9D-B4D7-7D4FA1F01DD8}" destId="{6FD1C7D7-6333-4631-9623-A3F786A13BFB}" srcOrd="1" destOrd="0" presId="urn:microsoft.com/office/officeart/2005/8/layout/lProcess2"/>
    <dgm:cxn modelId="{D744D9F9-1DA0-E24E-A076-7EA3053A8E7B}" type="presParOf" srcId="{306AF687-595A-4B9D-B4D7-7D4FA1F01DD8}" destId="{42D1A2E2-82AB-4289-B697-BFE81763BE88}" srcOrd="2" destOrd="0" presId="urn:microsoft.com/office/officeart/2005/8/layout/lProcess2"/>
    <dgm:cxn modelId="{14985EF4-C05A-1245-B67C-0A7C414B9859}" type="presParOf" srcId="{42D1A2E2-82AB-4289-B697-BFE81763BE88}" destId="{A1E7E0E7-44A2-4257-8DE2-CC5D12B78C61}" srcOrd="0" destOrd="0" presId="urn:microsoft.com/office/officeart/2005/8/layout/lProcess2"/>
    <dgm:cxn modelId="{1520473C-873B-1E4C-9387-3784554C351A}" type="presParOf" srcId="{A1E7E0E7-44A2-4257-8DE2-CC5D12B78C61}" destId="{D6F759EB-BA06-4E15-A4C1-B263D43CD2B9}" srcOrd="0" destOrd="0" presId="urn:microsoft.com/office/officeart/2005/8/layout/lProcess2"/>
    <dgm:cxn modelId="{F3818EA3-2B45-4F4B-BD69-FC5984EB7CE8}" type="presParOf" srcId="{A1E7E0E7-44A2-4257-8DE2-CC5D12B78C61}" destId="{C57CBE27-0382-42B3-91DB-3564C844913D}" srcOrd="1" destOrd="0" presId="urn:microsoft.com/office/officeart/2005/8/layout/lProcess2"/>
    <dgm:cxn modelId="{31A2F16C-0F8A-C744-9507-1FB0F1E0E859}" type="presParOf" srcId="{A1E7E0E7-44A2-4257-8DE2-CC5D12B78C61}" destId="{B511EABF-91AB-4A83-8B01-E772048D6246}"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D6D5719-D758-401F-9931-7D863184EE0C}">
      <dgm:prSet phldrT="[Text]"/>
      <dgm:spPr>
        <a:solidFill>
          <a:srgbClr val="FBA4D0"/>
        </a:solidFill>
      </dgm:spPr>
      <dgm:t>
        <a:bodyPr/>
        <a:lstStyle/>
        <a:p>
          <a:r>
            <a:rPr lang="en-US" b="1">
              <a:solidFill>
                <a:schemeClr val="accent4">
                  <a:lumMod val="50000"/>
                </a:schemeClr>
              </a:solidFill>
            </a:rPr>
            <a:t>Interrupt</a:t>
          </a:r>
        </a:p>
      </dgm:t>
    </dgm:pt>
    <dgm:pt modelId="{2EB1239D-F883-40EA-8487-58049148FC87}" type="sibTrans" cxnId="{0D678B37-AEA3-4DCF-ACF6-9637F2E0D613}">
      <dgm:prSet/>
      <dgm:spPr/>
      <dgm:t>
        <a:bodyPr/>
        <a:lstStyle/>
        <a:p>
          <a:endParaRPr lang="en-US"/>
        </a:p>
      </dgm:t>
    </dgm:pt>
    <dgm:pt modelId="{7D5ADA3A-7C2C-409C-BFC4-49B80B07DCFE}" type="parTrans" cxnId="{0D678B37-AEA3-4DCF-ACF6-9637F2E0D613}">
      <dgm:prSet/>
      <dgm:spPr/>
      <dgm:t>
        <a:bodyPr/>
        <a:lstStyle/>
        <a:p>
          <a:endParaRPr lang="en-US"/>
        </a:p>
      </dgm:t>
    </dgm:pt>
    <dgm:pt modelId="{945BFB02-15F4-4026-AD34-CD62E5F3A598}">
      <dgm:prSet phldrT="[Text]"/>
      <dgm:spPr>
        <a:solidFill>
          <a:srgbClr val="FADAED"/>
        </a:solidFill>
      </dgm:spPr>
      <dgm:t>
        <a:bodyPr/>
        <a:lstStyle/>
        <a:p>
          <a:r>
            <a:rPr lang="en-US">
              <a:solidFill>
                <a:srgbClr val="7030A0"/>
              </a:solidFill>
            </a:rPr>
            <a:t>Excuse me, can I just clarify what I heard?</a:t>
          </a:r>
        </a:p>
      </dgm:t>
    </dgm:pt>
    <dgm:pt modelId="{DBFA635E-83C8-4E3C-8B10-6E77C182C1A2}" type="sibTrans" cxnId="{681123E4-02EC-421E-8137-CFFDFCD96B03}">
      <dgm:prSet/>
      <dgm:spPr/>
      <dgm:t>
        <a:bodyPr/>
        <a:lstStyle/>
        <a:p>
          <a:endParaRPr lang="en-US"/>
        </a:p>
      </dgm:t>
    </dgm:pt>
    <dgm:pt modelId="{FC3CB677-FC26-49AD-BAC6-36AF8C4D4039}" type="parTrans" cxnId="{681123E4-02EC-421E-8137-CFFDFCD96B03}">
      <dgm:prSet/>
      <dgm:spPr/>
      <dgm:t>
        <a:bodyPr/>
        <a:lstStyle/>
        <a:p>
          <a:endParaRPr lang="en-US"/>
        </a:p>
      </dgm:t>
    </dgm:pt>
    <dgm:pt modelId="{59F673EC-0CD3-4635-899F-CF695215C0A3}">
      <dgm:prSet phldrT="[Text]"/>
      <dgm:spPr>
        <a:solidFill>
          <a:srgbClr val="FADAED"/>
        </a:solidFill>
      </dgm:spPr>
      <dgm:t>
        <a:bodyPr/>
        <a:lstStyle/>
        <a:p>
          <a:r>
            <a:rPr lang="en-US">
              <a:solidFill>
                <a:srgbClr val="7030A0"/>
              </a:solidFill>
            </a:rPr>
            <a:t>Before we continue, I want to talk about the language you just used.</a:t>
          </a:r>
        </a:p>
      </dgm:t>
    </dgm:pt>
    <dgm:pt modelId="{CAB2217D-F0E2-4CCA-BAE0-FFC28CBEB040}" type="sibTrans" cxnId="{61A0FCD9-2567-48A5-A7F1-F7B3E9DBCF64}">
      <dgm:prSet/>
      <dgm:spPr/>
      <dgm:t>
        <a:bodyPr/>
        <a:lstStyle/>
        <a:p>
          <a:endParaRPr lang="en-US"/>
        </a:p>
      </dgm:t>
    </dgm:pt>
    <dgm:pt modelId="{D3E7B51B-FEDD-4C72-96DF-EB33F0E2F2E3}" type="parTrans" cxnId="{61A0FCD9-2567-48A5-A7F1-F7B3E9DBCF64}">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306AF687-595A-4B9D-B4D7-7D4FA1F01DD8}" type="pres">
      <dgm:prSet presAssocID="{3D6D5719-D758-401F-9931-7D863184EE0C}" presName="compNode" presStyleCnt="0"/>
      <dgm:spPr/>
    </dgm:pt>
    <dgm:pt modelId="{3C9EC4AD-DDDA-4734-BE7C-E94F5C88C966}" type="pres">
      <dgm:prSet presAssocID="{3D6D5719-D758-401F-9931-7D863184EE0C}" presName="aNode" presStyleLbl="bgShp" presStyleIdx="0" presStyleCnt="1" custLinFactNeighborX="-799"/>
      <dgm:spPr/>
      <dgm:t>
        <a:bodyPr/>
        <a:lstStyle/>
        <a:p>
          <a:endParaRPr lang="en-US"/>
        </a:p>
      </dgm:t>
    </dgm:pt>
    <dgm:pt modelId="{6FD1C7D7-6333-4631-9623-A3F786A13BFB}" type="pres">
      <dgm:prSet presAssocID="{3D6D5719-D758-401F-9931-7D863184EE0C}" presName="textNode" presStyleLbl="bgShp" presStyleIdx="0" presStyleCnt="1"/>
      <dgm:spPr/>
      <dgm:t>
        <a:bodyPr/>
        <a:lstStyle/>
        <a:p>
          <a:endParaRPr lang="en-US"/>
        </a:p>
      </dgm:t>
    </dgm:pt>
    <dgm:pt modelId="{42D1A2E2-82AB-4289-B697-BFE81763BE88}" type="pres">
      <dgm:prSet presAssocID="{3D6D5719-D758-401F-9931-7D863184EE0C}" presName="compChildNode" presStyleCnt="0"/>
      <dgm:spPr/>
    </dgm:pt>
    <dgm:pt modelId="{A1E7E0E7-44A2-4257-8DE2-CC5D12B78C61}" type="pres">
      <dgm:prSet presAssocID="{3D6D5719-D758-401F-9931-7D863184EE0C}" presName="theInnerList" presStyleCnt="0"/>
      <dgm:spPr/>
    </dgm:pt>
    <dgm:pt modelId="{D6F759EB-BA06-4E15-A4C1-B263D43CD2B9}" type="pres">
      <dgm:prSet presAssocID="{945BFB02-15F4-4026-AD34-CD62E5F3A598}" presName="childNode" presStyleLbl="node1" presStyleIdx="0" presStyleCnt="2">
        <dgm:presLayoutVars>
          <dgm:bulletEnabled val="1"/>
        </dgm:presLayoutVars>
      </dgm:prSet>
      <dgm:spPr/>
      <dgm:t>
        <a:bodyPr/>
        <a:lstStyle/>
        <a:p>
          <a:endParaRPr lang="en-US"/>
        </a:p>
      </dgm:t>
    </dgm:pt>
    <dgm:pt modelId="{C57CBE27-0382-42B3-91DB-3564C844913D}" type="pres">
      <dgm:prSet presAssocID="{945BFB02-15F4-4026-AD34-CD62E5F3A598}" presName="aSpace2" presStyleCnt="0"/>
      <dgm:spPr/>
    </dgm:pt>
    <dgm:pt modelId="{B511EABF-91AB-4A83-8B01-E772048D6246}" type="pres">
      <dgm:prSet presAssocID="{59F673EC-0CD3-4635-899F-CF695215C0A3}" presName="childNode" presStyleLbl="node1" presStyleIdx="1" presStyleCnt="2">
        <dgm:presLayoutVars>
          <dgm:bulletEnabled val="1"/>
        </dgm:presLayoutVars>
      </dgm:prSet>
      <dgm:spPr/>
      <dgm:t>
        <a:bodyPr/>
        <a:lstStyle/>
        <a:p>
          <a:endParaRPr lang="en-US"/>
        </a:p>
      </dgm:t>
    </dgm:pt>
  </dgm:ptLst>
  <dgm:cxnLst>
    <dgm:cxn modelId="{61A0FCD9-2567-48A5-A7F1-F7B3E9DBCF64}" srcId="{3D6D5719-D758-401F-9931-7D863184EE0C}" destId="{59F673EC-0CD3-4635-899F-CF695215C0A3}" srcOrd="1" destOrd="0" parTransId="{D3E7B51B-FEDD-4C72-96DF-EB33F0E2F2E3}" sibTransId="{CAB2217D-F0E2-4CCA-BAE0-FFC28CBEB040}"/>
    <dgm:cxn modelId="{FD0A9E21-44A5-7943-B762-7AFEF877A911}" type="presOf" srcId="{3D6D5719-D758-401F-9931-7D863184EE0C}" destId="{6FD1C7D7-6333-4631-9623-A3F786A13BFB}" srcOrd="1" destOrd="0" presId="urn:microsoft.com/office/officeart/2005/8/layout/lProcess2"/>
    <dgm:cxn modelId="{B6B01CBD-33E3-6B44-8A76-66526FE0D819}" type="presOf" srcId="{99563682-1B92-4234-A736-709AEA87D8C8}" destId="{56B638B7-DAC0-4097-9C67-93A5149A2BFC}" srcOrd="0" destOrd="0" presId="urn:microsoft.com/office/officeart/2005/8/layout/lProcess2"/>
    <dgm:cxn modelId="{D491A898-B667-994E-ACAC-2F0DD14E8F8F}" type="presOf" srcId="{3D6D5719-D758-401F-9931-7D863184EE0C}" destId="{3C9EC4AD-DDDA-4734-BE7C-E94F5C88C966}" srcOrd="0" destOrd="0" presId="urn:microsoft.com/office/officeart/2005/8/layout/lProcess2"/>
    <dgm:cxn modelId="{FFCEA9D6-AEDE-B442-B942-5637C16088D7}" type="presOf" srcId="{945BFB02-15F4-4026-AD34-CD62E5F3A598}" destId="{D6F759EB-BA06-4E15-A4C1-B263D43CD2B9}" srcOrd="0" destOrd="0" presId="urn:microsoft.com/office/officeart/2005/8/layout/lProcess2"/>
    <dgm:cxn modelId="{681123E4-02EC-421E-8137-CFFDFCD96B03}" srcId="{3D6D5719-D758-401F-9931-7D863184EE0C}" destId="{945BFB02-15F4-4026-AD34-CD62E5F3A598}" srcOrd="0" destOrd="0" parTransId="{FC3CB677-FC26-49AD-BAC6-36AF8C4D4039}" sibTransId="{DBFA635E-83C8-4E3C-8B10-6E77C182C1A2}"/>
    <dgm:cxn modelId="{57CFC7B2-4C2C-E243-ABEC-6E7664B7AD30}" type="presOf" srcId="{59F673EC-0CD3-4635-899F-CF695215C0A3}" destId="{B511EABF-91AB-4A83-8B01-E772048D6246}" srcOrd="0" destOrd="0" presId="urn:microsoft.com/office/officeart/2005/8/layout/lProcess2"/>
    <dgm:cxn modelId="{0D678B37-AEA3-4DCF-ACF6-9637F2E0D613}" srcId="{99563682-1B92-4234-A736-709AEA87D8C8}" destId="{3D6D5719-D758-401F-9931-7D863184EE0C}" srcOrd="0" destOrd="0" parTransId="{7D5ADA3A-7C2C-409C-BFC4-49B80B07DCFE}" sibTransId="{2EB1239D-F883-40EA-8487-58049148FC87}"/>
    <dgm:cxn modelId="{685F4A3C-EB1F-0844-A08D-C93333D5C042}" type="presParOf" srcId="{56B638B7-DAC0-4097-9C67-93A5149A2BFC}" destId="{306AF687-595A-4B9D-B4D7-7D4FA1F01DD8}" srcOrd="0" destOrd="0" presId="urn:microsoft.com/office/officeart/2005/8/layout/lProcess2"/>
    <dgm:cxn modelId="{209BA214-E14D-1C40-B38E-D5ADD294CE3E}" type="presParOf" srcId="{306AF687-595A-4B9D-B4D7-7D4FA1F01DD8}" destId="{3C9EC4AD-DDDA-4734-BE7C-E94F5C88C966}" srcOrd="0" destOrd="0" presId="urn:microsoft.com/office/officeart/2005/8/layout/lProcess2"/>
    <dgm:cxn modelId="{12BC32D8-47E4-A341-9257-2FFEFEC04F11}" type="presParOf" srcId="{306AF687-595A-4B9D-B4D7-7D4FA1F01DD8}" destId="{6FD1C7D7-6333-4631-9623-A3F786A13BFB}" srcOrd="1" destOrd="0" presId="urn:microsoft.com/office/officeart/2005/8/layout/lProcess2"/>
    <dgm:cxn modelId="{15B590CA-1BDB-9A44-ADDE-712D48E1F018}" type="presParOf" srcId="{306AF687-595A-4B9D-B4D7-7D4FA1F01DD8}" destId="{42D1A2E2-82AB-4289-B697-BFE81763BE88}" srcOrd="2" destOrd="0" presId="urn:microsoft.com/office/officeart/2005/8/layout/lProcess2"/>
    <dgm:cxn modelId="{B0849695-1A34-6A40-9828-212F5B69984B}" type="presParOf" srcId="{42D1A2E2-82AB-4289-B697-BFE81763BE88}" destId="{A1E7E0E7-44A2-4257-8DE2-CC5D12B78C61}" srcOrd="0" destOrd="0" presId="urn:microsoft.com/office/officeart/2005/8/layout/lProcess2"/>
    <dgm:cxn modelId="{AEE24183-782A-014F-BF95-0B9AA71F6B98}" type="presParOf" srcId="{A1E7E0E7-44A2-4257-8DE2-CC5D12B78C61}" destId="{D6F759EB-BA06-4E15-A4C1-B263D43CD2B9}" srcOrd="0" destOrd="0" presId="urn:microsoft.com/office/officeart/2005/8/layout/lProcess2"/>
    <dgm:cxn modelId="{0C09A9AF-DE76-4B47-BBCE-4FE296627A8A}" type="presParOf" srcId="{A1E7E0E7-44A2-4257-8DE2-CC5D12B78C61}" destId="{C57CBE27-0382-42B3-91DB-3564C844913D}" srcOrd="1" destOrd="0" presId="urn:microsoft.com/office/officeart/2005/8/layout/lProcess2"/>
    <dgm:cxn modelId="{9307E149-EF31-C943-B1E1-2C2C81917D44}" type="presParOf" srcId="{A1E7E0E7-44A2-4257-8DE2-CC5D12B78C61}" destId="{B511EABF-91AB-4A83-8B01-E772048D6246}" srcOrd="2"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6A83675-E09B-4310-BB99-EA938A9CB6B1}">
      <dgm:prSet phldrT="[Text]"/>
      <dgm:spPr>
        <a:solidFill>
          <a:srgbClr val="CF50B5"/>
        </a:solidFill>
      </dgm:spPr>
      <dgm:t>
        <a:bodyPr/>
        <a:lstStyle/>
        <a:p>
          <a:r>
            <a:rPr lang="en-US" b="1">
              <a:solidFill>
                <a:srgbClr val="FFC062"/>
              </a:solidFill>
            </a:rPr>
            <a:t>Question</a:t>
          </a:r>
        </a:p>
      </dgm:t>
    </dgm:pt>
    <dgm:pt modelId="{948A05D7-07F3-4F3B-BAC0-904686BDE7A4}" type="parTrans" cxnId="{92AF103F-2790-464E-87DA-6DFFC03CD525}">
      <dgm:prSet/>
      <dgm:spPr/>
      <dgm:t>
        <a:bodyPr/>
        <a:lstStyle/>
        <a:p>
          <a:endParaRPr lang="en-US"/>
        </a:p>
      </dgm:t>
    </dgm:pt>
    <dgm:pt modelId="{6CA15C75-F904-4C0A-B7BF-E539000CD8C8}" type="sibTrans" cxnId="{92AF103F-2790-464E-87DA-6DFFC03CD525}">
      <dgm:prSet/>
      <dgm:spPr/>
      <dgm:t>
        <a:bodyPr/>
        <a:lstStyle/>
        <a:p>
          <a:endParaRPr lang="en-US"/>
        </a:p>
      </dgm:t>
    </dgm:pt>
    <dgm:pt modelId="{0E28F217-2F88-4365-B4A4-B6B7B2D3C21F}">
      <dgm:prSet phldrT="[Text]"/>
      <dgm:spPr>
        <a:solidFill>
          <a:srgbClr val="FADAED"/>
        </a:solidFill>
      </dgm:spPr>
      <dgm:t>
        <a:bodyPr/>
        <a:lstStyle/>
        <a:p>
          <a:r>
            <a:rPr lang="en-US">
              <a:solidFill>
                <a:srgbClr val="7030A0"/>
              </a:solidFill>
            </a:rPr>
            <a:t>Why do you feel that way?</a:t>
          </a:r>
        </a:p>
      </dgm:t>
    </dgm:pt>
    <dgm:pt modelId="{99802B28-5502-410C-90D6-D1849390A7E6}" type="parTrans" cxnId="{8B844A3D-4582-4DD1-9990-3B55DE8B1C69}">
      <dgm:prSet/>
      <dgm:spPr/>
      <dgm:t>
        <a:bodyPr/>
        <a:lstStyle/>
        <a:p>
          <a:endParaRPr lang="en-US"/>
        </a:p>
      </dgm:t>
    </dgm:pt>
    <dgm:pt modelId="{CE1C5280-5C88-4CBE-B97E-45DF9B5A192A}" type="sibTrans" cxnId="{8B844A3D-4582-4DD1-9990-3B55DE8B1C69}">
      <dgm:prSet/>
      <dgm:spPr/>
      <dgm:t>
        <a:bodyPr/>
        <a:lstStyle/>
        <a:p>
          <a:endParaRPr lang="en-US"/>
        </a:p>
      </dgm:t>
    </dgm:pt>
    <dgm:pt modelId="{B8975B56-AC6E-4460-9400-1DFF41A57130}">
      <dgm:prSet phldrT="[Text]"/>
      <dgm:spPr>
        <a:solidFill>
          <a:srgbClr val="FADAED"/>
        </a:solidFill>
      </dgm:spPr>
      <dgm:t>
        <a:bodyPr/>
        <a:lstStyle/>
        <a:p>
          <a:r>
            <a:rPr lang="en-US">
              <a:solidFill>
                <a:srgbClr val="7030A0"/>
              </a:solidFill>
            </a:rPr>
            <a:t>Why do you think some people may find what you said harmful or inappropriate?</a:t>
          </a:r>
        </a:p>
      </dgm:t>
    </dgm:pt>
    <dgm:pt modelId="{99B1F76D-9240-466C-AF80-70A5A8F3DCB3}" type="parTrans" cxnId="{AE87497F-C837-4F9E-BF0F-7157F7FBFD49}">
      <dgm:prSet/>
      <dgm:spPr/>
      <dgm:t>
        <a:bodyPr/>
        <a:lstStyle/>
        <a:p>
          <a:endParaRPr lang="en-US"/>
        </a:p>
      </dgm:t>
    </dgm:pt>
    <dgm:pt modelId="{87AD5DBD-8211-4FDD-876B-14D2845188E9}" type="sibTrans" cxnId="{AE87497F-C837-4F9E-BF0F-7157F7FBFD49}">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7B7D812E-FF3E-4DF6-BACF-A474D1AE418D}" type="pres">
      <dgm:prSet presAssocID="{36A83675-E09B-4310-BB99-EA938A9CB6B1}" presName="compNode" presStyleCnt="0"/>
      <dgm:spPr/>
    </dgm:pt>
    <dgm:pt modelId="{A8867368-B229-4E1B-B0EA-AFC69BCDF506}" type="pres">
      <dgm:prSet presAssocID="{36A83675-E09B-4310-BB99-EA938A9CB6B1}" presName="aNode" presStyleLbl="bgShp" presStyleIdx="0" presStyleCnt="1" custLinFactNeighborX="-8622"/>
      <dgm:spPr/>
      <dgm:t>
        <a:bodyPr/>
        <a:lstStyle/>
        <a:p>
          <a:endParaRPr lang="en-US"/>
        </a:p>
      </dgm:t>
    </dgm:pt>
    <dgm:pt modelId="{D010999D-83CF-4506-86A9-CCAA33B0663E}" type="pres">
      <dgm:prSet presAssocID="{36A83675-E09B-4310-BB99-EA938A9CB6B1}" presName="textNode" presStyleLbl="bgShp" presStyleIdx="0" presStyleCnt="1"/>
      <dgm:spPr/>
      <dgm:t>
        <a:bodyPr/>
        <a:lstStyle/>
        <a:p>
          <a:endParaRPr lang="en-US"/>
        </a:p>
      </dgm:t>
    </dgm:pt>
    <dgm:pt modelId="{33426F44-C10E-4B75-A958-35451DF02492}" type="pres">
      <dgm:prSet presAssocID="{36A83675-E09B-4310-BB99-EA938A9CB6B1}" presName="compChildNode" presStyleCnt="0"/>
      <dgm:spPr/>
    </dgm:pt>
    <dgm:pt modelId="{0C7796E1-9D97-4E4E-BF7B-931D725A37D3}" type="pres">
      <dgm:prSet presAssocID="{36A83675-E09B-4310-BB99-EA938A9CB6B1}" presName="theInnerList" presStyleCnt="0"/>
      <dgm:spPr/>
    </dgm:pt>
    <dgm:pt modelId="{06908C14-9ED0-4845-A8C1-99EF1B740C69}" type="pres">
      <dgm:prSet presAssocID="{0E28F217-2F88-4365-B4A4-B6B7B2D3C21F}" presName="childNode" presStyleLbl="node1" presStyleIdx="0" presStyleCnt="2">
        <dgm:presLayoutVars>
          <dgm:bulletEnabled val="1"/>
        </dgm:presLayoutVars>
      </dgm:prSet>
      <dgm:spPr/>
      <dgm:t>
        <a:bodyPr/>
        <a:lstStyle/>
        <a:p>
          <a:endParaRPr lang="en-US"/>
        </a:p>
      </dgm:t>
    </dgm:pt>
    <dgm:pt modelId="{11D72184-C4AD-495A-8F54-F18FA05C5FBD}" type="pres">
      <dgm:prSet presAssocID="{0E28F217-2F88-4365-B4A4-B6B7B2D3C21F}" presName="aSpace2" presStyleCnt="0"/>
      <dgm:spPr/>
    </dgm:pt>
    <dgm:pt modelId="{5CEED884-5BDB-4F99-9114-10CF22EFADFC}" type="pres">
      <dgm:prSet presAssocID="{B8975B56-AC6E-4460-9400-1DFF41A57130}" presName="childNode" presStyleLbl="node1" presStyleIdx="1" presStyleCnt="2">
        <dgm:presLayoutVars>
          <dgm:bulletEnabled val="1"/>
        </dgm:presLayoutVars>
      </dgm:prSet>
      <dgm:spPr/>
      <dgm:t>
        <a:bodyPr/>
        <a:lstStyle/>
        <a:p>
          <a:endParaRPr lang="en-US"/>
        </a:p>
      </dgm:t>
    </dgm:pt>
  </dgm:ptLst>
  <dgm:cxnLst>
    <dgm:cxn modelId="{8B844A3D-4582-4DD1-9990-3B55DE8B1C69}" srcId="{36A83675-E09B-4310-BB99-EA938A9CB6B1}" destId="{0E28F217-2F88-4365-B4A4-B6B7B2D3C21F}" srcOrd="0" destOrd="0" parTransId="{99802B28-5502-410C-90D6-D1849390A7E6}" sibTransId="{CE1C5280-5C88-4CBE-B97E-45DF9B5A192A}"/>
    <dgm:cxn modelId="{A566D9E3-F1CA-6049-B443-982A7390CBEF}" type="presOf" srcId="{99563682-1B92-4234-A736-709AEA87D8C8}" destId="{56B638B7-DAC0-4097-9C67-93A5149A2BFC}" srcOrd="0" destOrd="0" presId="urn:microsoft.com/office/officeart/2005/8/layout/lProcess2"/>
    <dgm:cxn modelId="{AE87497F-C837-4F9E-BF0F-7157F7FBFD49}" srcId="{36A83675-E09B-4310-BB99-EA938A9CB6B1}" destId="{B8975B56-AC6E-4460-9400-1DFF41A57130}" srcOrd="1" destOrd="0" parTransId="{99B1F76D-9240-466C-AF80-70A5A8F3DCB3}" sibTransId="{87AD5DBD-8211-4FDD-876B-14D2845188E9}"/>
    <dgm:cxn modelId="{A5826F2C-1982-9244-A116-DE35738BD129}" type="presOf" srcId="{36A83675-E09B-4310-BB99-EA938A9CB6B1}" destId="{A8867368-B229-4E1B-B0EA-AFC69BCDF506}" srcOrd="0" destOrd="0" presId="urn:microsoft.com/office/officeart/2005/8/layout/lProcess2"/>
    <dgm:cxn modelId="{EB0725A1-7EFE-D645-9840-119D55009FF9}" type="presOf" srcId="{B8975B56-AC6E-4460-9400-1DFF41A57130}" destId="{5CEED884-5BDB-4F99-9114-10CF22EFADFC}" srcOrd="0" destOrd="0" presId="urn:microsoft.com/office/officeart/2005/8/layout/lProcess2"/>
    <dgm:cxn modelId="{3A7A017F-BBF7-3540-B3EC-88FC7F3D5EC7}" type="presOf" srcId="{0E28F217-2F88-4365-B4A4-B6B7B2D3C21F}" destId="{06908C14-9ED0-4845-A8C1-99EF1B740C69}" srcOrd="0" destOrd="0" presId="urn:microsoft.com/office/officeart/2005/8/layout/lProcess2"/>
    <dgm:cxn modelId="{5C36F828-6604-FE45-9A50-5C4342FF4DD6}" type="presOf" srcId="{36A83675-E09B-4310-BB99-EA938A9CB6B1}" destId="{D010999D-83CF-4506-86A9-CCAA33B0663E}" srcOrd="1" destOrd="0" presId="urn:microsoft.com/office/officeart/2005/8/layout/lProcess2"/>
    <dgm:cxn modelId="{92AF103F-2790-464E-87DA-6DFFC03CD525}" srcId="{99563682-1B92-4234-A736-709AEA87D8C8}" destId="{36A83675-E09B-4310-BB99-EA938A9CB6B1}" srcOrd="0" destOrd="0" parTransId="{948A05D7-07F3-4F3B-BAC0-904686BDE7A4}" sibTransId="{6CA15C75-F904-4C0A-B7BF-E539000CD8C8}"/>
    <dgm:cxn modelId="{B88CE2A7-F1A9-DA4D-A427-604B68C137CA}" type="presParOf" srcId="{56B638B7-DAC0-4097-9C67-93A5149A2BFC}" destId="{7B7D812E-FF3E-4DF6-BACF-A474D1AE418D}" srcOrd="0" destOrd="0" presId="urn:microsoft.com/office/officeart/2005/8/layout/lProcess2"/>
    <dgm:cxn modelId="{E1C44DB4-2B9E-6143-ADD9-952CB99D1A8B}" type="presParOf" srcId="{7B7D812E-FF3E-4DF6-BACF-A474D1AE418D}" destId="{A8867368-B229-4E1B-B0EA-AFC69BCDF506}" srcOrd="0" destOrd="0" presId="urn:microsoft.com/office/officeart/2005/8/layout/lProcess2"/>
    <dgm:cxn modelId="{45EAB8F4-DB47-C243-9494-DD86280B5A80}" type="presParOf" srcId="{7B7D812E-FF3E-4DF6-BACF-A474D1AE418D}" destId="{D010999D-83CF-4506-86A9-CCAA33B0663E}" srcOrd="1" destOrd="0" presId="urn:microsoft.com/office/officeart/2005/8/layout/lProcess2"/>
    <dgm:cxn modelId="{ED193E50-A85B-F84B-AA45-0328B24830E7}" type="presParOf" srcId="{7B7D812E-FF3E-4DF6-BACF-A474D1AE418D}" destId="{33426F44-C10E-4B75-A958-35451DF02492}" srcOrd="2" destOrd="0" presId="urn:microsoft.com/office/officeart/2005/8/layout/lProcess2"/>
    <dgm:cxn modelId="{5A4B11F4-8DF5-A542-A17B-44E4BACC66BF}" type="presParOf" srcId="{33426F44-C10E-4B75-A958-35451DF02492}" destId="{0C7796E1-9D97-4E4E-BF7B-931D725A37D3}" srcOrd="0" destOrd="0" presId="urn:microsoft.com/office/officeart/2005/8/layout/lProcess2"/>
    <dgm:cxn modelId="{533602DF-C15A-2640-BEEA-2AF9E9144C47}" type="presParOf" srcId="{0C7796E1-9D97-4E4E-BF7B-931D725A37D3}" destId="{06908C14-9ED0-4845-A8C1-99EF1B740C69}" srcOrd="0" destOrd="0" presId="urn:microsoft.com/office/officeart/2005/8/layout/lProcess2"/>
    <dgm:cxn modelId="{94094D76-FB98-1141-8D41-403B73B36A07}" type="presParOf" srcId="{0C7796E1-9D97-4E4E-BF7B-931D725A37D3}" destId="{11D72184-C4AD-495A-8F54-F18FA05C5FBD}" srcOrd="1" destOrd="0" presId="urn:microsoft.com/office/officeart/2005/8/layout/lProcess2"/>
    <dgm:cxn modelId="{90E62BCE-FBBD-F14A-94E9-A398841D4F99}" type="presParOf" srcId="{0C7796E1-9D97-4E4E-BF7B-931D725A37D3}" destId="{5CEED884-5BDB-4F99-9114-10CF22EFADFC}" srcOrd="2" destOrd="0" presId="urn:microsoft.com/office/officeart/2005/8/layout/lProcess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colorful4" csCatId="colorful" phldr="1"/>
      <dgm:spPr/>
      <dgm:t>
        <a:bodyPr/>
        <a:lstStyle/>
        <a:p>
          <a:endParaRPr lang="en-US"/>
        </a:p>
      </dgm:t>
    </dgm:pt>
    <dgm:pt modelId="{3D6D5719-D758-401F-9931-7D863184EE0C}">
      <dgm:prSet phldrT="[Text]"/>
      <dgm:spPr/>
      <dgm:t>
        <a:bodyPr/>
        <a:lstStyle/>
        <a:p>
          <a:r>
            <a:rPr lang="en-US" b="1"/>
            <a:t>Interrupt</a:t>
          </a:r>
        </a:p>
      </dgm:t>
    </dgm:pt>
    <dgm:pt modelId="{7D5ADA3A-7C2C-409C-BFC4-49B80B07DCFE}" type="parTrans" cxnId="{0D678B37-AEA3-4DCF-ACF6-9637F2E0D613}">
      <dgm:prSet/>
      <dgm:spPr/>
      <dgm:t>
        <a:bodyPr/>
        <a:lstStyle/>
        <a:p>
          <a:endParaRPr lang="en-US"/>
        </a:p>
      </dgm:t>
    </dgm:pt>
    <dgm:pt modelId="{2EB1239D-F883-40EA-8487-58049148FC87}" type="sibTrans" cxnId="{0D678B37-AEA3-4DCF-ACF6-9637F2E0D613}">
      <dgm:prSet/>
      <dgm:spPr/>
      <dgm:t>
        <a:bodyPr/>
        <a:lstStyle/>
        <a:p>
          <a:endParaRPr lang="en-US"/>
        </a:p>
      </dgm:t>
    </dgm:pt>
    <dgm:pt modelId="{945BFB02-15F4-4026-AD34-CD62E5F3A598}">
      <dgm:prSet phldrT="[Text]"/>
      <dgm:spPr/>
      <dgm:t>
        <a:bodyPr/>
        <a:lstStyle/>
        <a:p>
          <a:r>
            <a:rPr lang="en-US" b="1"/>
            <a:t>Excuse me, can I just clarify what I heard?</a:t>
          </a:r>
        </a:p>
      </dgm:t>
    </dgm:pt>
    <dgm:pt modelId="{FC3CB677-FC26-49AD-BAC6-36AF8C4D4039}" type="parTrans" cxnId="{681123E4-02EC-421E-8137-CFFDFCD96B03}">
      <dgm:prSet/>
      <dgm:spPr/>
      <dgm:t>
        <a:bodyPr/>
        <a:lstStyle/>
        <a:p>
          <a:endParaRPr lang="en-US"/>
        </a:p>
      </dgm:t>
    </dgm:pt>
    <dgm:pt modelId="{DBFA635E-83C8-4E3C-8B10-6E77C182C1A2}" type="sibTrans" cxnId="{681123E4-02EC-421E-8137-CFFDFCD96B03}">
      <dgm:prSet/>
      <dgm:spPr/>
      <dgm:t>
        <a:bodyPr/>
        <a:lstStyle/>
        <a:p>
          <a:endParaRPr lang="en-US"/>
        </a:p>
      </dgm:t>
    </dgm:pt>
    <dgm:pt modelId="{59F673EC-0CD3-4635-899F-CF695215C0A3}">
      <dgm:prSet phldrT="[Text]"/>
      <dgm:spPr>
        <a:solidFill>
          <a:srgbClr val="6626B2"/>
        </a:solidFill>
      </dgm:spPr>
      <dgm:t>
        <a:bodyPr/>
        <a:lstStyle/>
        <a:p>
          <a:r>
            <a:rPr lang="en-US" b="1"/>
            <a:t>Before we continue, I want to talk about the language you just used.</a:t>
          </a:r>
        </a:p>
      </dgm:t>
    </dgm:pt>
    <dgm:pt modelId="{D3E7B51B-FEDD-4C72-96DF-EB33F0E2F2E3}" type="parTrans" cxnId="{61A0FCD9-2567-48A5-A7F1-F7B3E9DBCF64}">
      <dgm:prSet/>
      <dgm:spPr/>
      <dgm:t>
        <a:bodyPr/>
        <a:lstStyle/>
        <a:p>
          <a:endParaRPr lang="en-US"/>
        </a:p>
      </dgm:t>
    </dgm:pt>
    <dgm:pt modelId="{CAB2217D-F0E2-4CCA-BAE0-FFC28CBEB040}" type="sibTrans" cxnId="{61A0FCD9-2567-48A5-A7F1-F7B3E9DBCF64}">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306AF687-595A-4B9D-B4D7-7D4FA1F01DD8}" type="pres">
      <dgm:prSet presAssocID="{3D6D5719-D758-401F-9931-7D863184EE0C}" presName="compNode" presStyleCnt="0"/>
      <dgm:spPr/>
    </dgm:pt>
    <dgm:pt modelId="{3C9EC4AD-DDDA-4734-BE7C-E94F5C88C966}" type="pres">
      <dgm:prSet presAssocID="{3D6D5719-D758-401F-9931-7D863184EE0C}" presName="aNode" presStyleLbl="bgShp" presStyleIdx="0" presStyleCnt="1" custLinFactNeighborY="380"/>
      <dgm:spPr/>
      <dgm:t>
        <a:bodyPr/>
        <a:lstStyle/>
        <a:p>
          <a:endParaRPr lang="en-US"/>
        </a:p>
      </dgm:t>
    </dgm:pt>
    <dgm:pt modelId="{6FD1C7D7-6333-4631-9623-A3F786A13BFB}" type="pres">
      <dgm:prSet presAssocID="{3D6D5719-D758-401F-9931-7D863184EE0C}" presName="textNode" presStyleLbl="bgShp" presStyleIdx="0" presStyleCnt="1"/>
      <dgm:spPr/>
      <dgm:t>
        <a:bodyPr/>
        <a:lstStyle/>
        <a:p>
          <a:endParaRPr lang="en-US"/>
        </a:p>
      </dgm:t>
    </dgm:pt>
    <dgm:pt modelId="{42D1A2E2-82AB-4289-B697-BFE81763BE88}" type="pres">
      <dgm:prSet presAssocID="{3D6D5719-D758-401F-9931-7D863184EE0C}" presName="compChildNode" presStyleCnt="0"/>
      <dgm:spPr/>
    </dgm:pt>
    <dgm:pt modelId="{A1E7E0E7-44A2-4257-8DE2-CC5D12B78C61}" type="pres">
      <dgm:prSet presAssocID="{3D6D5719-D758-401F-9931-7D863184EE0C}" presName="theInnerList" presStyleCnt="0"/>
      <dgm:spPr/>
    </dgm:pt>
    <dgm:pt modelId="{D6F759EB-BA06-4E15-A4C1-B263D43CD2B9}" type="pres">
      <dgm:prSet presAssocID="{945BFB02-15F4-4026-AD34-CD62E5F3A598}" presName="childNode" presStyleLbl="node1" presStyleIdx="0" presStyleCnt="2">
        <dgm:presLayoutVars>
          <dgm:bulletEnabled val="1"/>
        </dgm:presLayoutVars>
      </dgm:prSet>
      <dgm:spPr/>
      <dgm:t>
        <a:bodyPr/>
        <a:lstStyle/>
        <a:p>
          <a:endParaRPr lang="en-US"/>
        </a:p>
      </dgm:t>
    </dgm:pt>
    <dgm:pt modelId="{C57CBE27-0382-42B3-91DB-3564C844913D}" type="pres">
      <dgm:prSet presAssocID="{945BFB02-15F4-4026-AD34-CD62E5F3A598}" presName="aSpace2" presStyleCnt="0"/>
      <dgm:spPr/>
    </dgm:pt>
    <dgm:pt modelId="{B511EABF-91AB-4A83-8B01-E772048D6246}" type="pres">
      <dgm:prSet presAssocID="{59F673EC-0CD3-4635-899F-CF695215C0A3}" presName="childNode" presStyleLbl="node1" presStyleIdx="1" presStyleCnt="2">
        <dgm:presLayoutVars>
          <dgm:bulletEnabled val="1"/>
        </dgm:presLayoutVars>
      </dgm:prSet>
      <dgm:spPr/>
      <dgm:t>
        <a:bodyPr/>
        <a:lstStyle/>
        <a:p>
          <a:endParaRPr lang="en-US"/>
        </a:p>
      </dgm:t>
    </dgm:pt>
  </dgm:ptLst>
  <dgm:cxnLst>
    <dgm:cxn modelId="{61A0FCD9-2567-48A5-A7F1-F7B3E9DBCF64}" srcId="{3D6D5719-D758-401F-9931-7D863184EE0C}" destId="{59F673EC-0CD3-4635-899F-CF695215C0A3}" srcOrd="1" destOrd="0" parTransId="{D3E7B51B-FEDD-4C72-96DF-EB33F0E2F2E3}" sibTransId="{CAB2217D-F0E2-4CCA-BAE0-FFC28CBEB040}"/>
    <dgm:cxn modelId="{76E72CCA-18F8-EE4C-86CD-536ABC17EBB4}" type="presOf" srcId="{945BFB02-15F4-4026-AD34-CD62E5F3A598}" destId="{D6F759EB-BA06-4E15-A4C1-B263D43CD2B9}" srcOrd="0" destOrd="0" presId="urn:microsoft.com/office/officeart/2005/8/layout/lProcess2"/>
    <dgm:cxn modelId="{65AE348F-D080-0B49-8E68-E0DB304C22E0}" type="presOf" srcId="{3D6D5719-D758-401F-9931-7D863184EE0C}" destId="{3C9EC4AD-DDDA-4734-BE7C-E94F5C88C966}" srcOrd="0" destOrd="0" presId="urn:microsoft.com/office/officeart/2005/8/layout/lProcess2"/>
    <dgm:cxn modelId="{2D940384-87E8-394B-8169-3D51C6CDCA72}" type="presOf" srcId="{99563682-1B92-4234-A736-709AEA87D8C8}" destId="{56B638B7-DAC0-4097-9C67-93A5149A2BFC}" srcOrd="0" destOrd="0" presId="urn:microsoft.com/office/officeart/2005/8/layout/lProcess2"/>
    <dgm:cxn modelId="{C63C66BD-13C9-0942-9660-390362BB949E}" type="presOf" srcId="{3D6D5719-D758-401F-9931-7D863184EE0C}" destId="{6FD1C7D7-6333-4631-9623-A3F786A13BFB}" srcOrd="1" destOrd="0" presId="urn:microsoft.com/office/officeart/2005/8/layout/lProcess2"/>
    <dgm:cxn modelId="{496B2018-0DE6-A641-A031-45DC48828739}" type="presOf" srcId="{59F673EC-0CD3-4635-899F-CF695215C0A3}" destId="{B511EABF-91AB-4A83-8B01-E772048D6246}" srcOrd="0" destOrd="0" presId="urn:microsoft.com/office/officeart/2005/8/layout/lProcess2"/>
    <dgm:cxn modelId="{681123E4-02EC-421E-8137-CFFDFCD96B03}" srcId="{3D6D5719-D758-401F-9931-7D863184EE0C}" destId="{945BFB02-15F4-4026-AD34-CD62E5F3A598}" srcOrd="0" destOrd="0" parTransId="{FC3CB677-FC26-49AD-BAC6-36AF8C4D4039}" sibTransId="{DBFA635E-83C8-4E3C-8B10-6E77C182C1A2}"/>
    <dgm:cxn modelId="{0D678B37-AEA3-4DCF-ACF6-9637F2E0D613}" srcId="{99563682-1B92-4234-A736-709AEA87D8C8}" destId="{3D6D5719-D758-401F-9931-7D863184EE0C}" srcOrd="0" destOrd="0" parTransId="{7D5ADA3A-7C2C-409C-BFC4-49B80B07DCFE}" sibTransId="{2EB1239D-F883-40EA-8487-58049148FC87}"/>
    <dgm:cxn modelId="{AEFDCF1D-9DEF-AA4E-A503-0C477BCDF747}" type="presParOf" srcId="{56B638B7-DAC0-4097-9C67-93A5149A2BFC}" destId="{306AF687-595A-4B9D-B4D7-7D4FA1F01DD8}" srcOrd="0" destOrd="0" presId="urn:microsoft.com/office/officeart/2005/8/layout/lProcess2"/>
    <dgm:cxn modelId="{03A78981-E04D-F944-8AA3-CC77FFE879AE}" type="presParOf" srcId="{306AF687-595A-4B9D-B4D7-7D4FA1F01DD8}" destId="{3C9EC4AD-DDDA-4734-BE7C-E94F5C88C966}" srcOrd="0" destOrd="0" presId="urn:microsoft.com/office/officeart/2005/8/layout/lProcess2"/>
    <dgm:cxn modelId="{7C05CEBA-B8AF-7440-860E-9F74DBE60600}" type="presParOf" srcId="{306AF687-595A-4B9D-B4D7-7D4FA1F01DD8}" destId="{6FD1C7D7-6333-4631-9623-A3F786A13BFB}" srcOrd="1" destOrd="0" presId="urn:microsoft.com/office/officeart/2005/8/layout/lProcess2"/>
    <dgm:cxn modelId="{022B575A-C89E-8B4A-837F-CFCCF8F31592}" type="presParOf" srcId="{306AF687-595A-4B9D-B4D7-7D4FA1F01DD8}" destId="{42D1A2E2-82AB-4289-B697-BFE81763BE88}" srcOrd="2" destOrd="0" presId="urn:microsoft.com/office/officeart/2005/8/layout/lProcess2"/>
    <dgm:cxn modelId="{43F9BDDA-739E-7C42-A9AD-E205CEFE33A9}" type="presParOf" srcId="{42D1A2E2-82AB-4289-B697-BFE81763BE88}" destId="{A1E7E0E7-44A2-4257-8DE2-CC5D12B78C61}" srcOrd="0" destOrd="0" presId="urn:microsoft.com/office/officeart/2005/8/layout/lProcess2"/>
    <dgm:cxn modelId="{4ED5E422-C48A-8445-9DC1-ADBB482EC1FB}" type="presParOf" srcId="{A1E7E0E7-44A2-4257-8DE2-CC5D12B78C61}" destId="{D6F759EB-BA06-4E15-A4C1-B263D43CD2B9}" srcOrd="0" destOrd="0" presId="urn:microsoft.com/office/officeart/2005/8/layout/lProcess2"/>
    <dgm:cxn modelId="{641987B3-3F02-854F-B0F3-30EE8D2B10F4}" type="presParOf" srcId="{A1E7E0E7-44A2-4257-8DE2-CC5D12B78C61}" destId="{C57CBE27-0382-42B3-91DB-3564C844913D}" srcOrd="1" destOrd="0" presId="urn:microsoft.com/office/officeart/2005/8/layout/lProcess2"/>
    <dgm:cxn modelId="{72B693F8-C00B-9F44-8DD0-B15E7A35F860}" type="presParOf" srcId="{A1E7E0E7-44A2-4257-8DE2-CC5D12B78C61}" destId="{B511EABF-91AB-4A83-8B01-E772048D6246}"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D6D5719-D758-401F-9931-7D863184EE0C}">
      <dgm:prSet phldrT="[Text]"/>
      <dgm:spPr>
        <a:solidFill>
          <a:srgbClr val="FBA4D0"/>
        </a:solidFill>
      </dgm:spPr>
      <dgm:t>
        <a:bodyPr/>
        <a:lstStyle/>
        <a:p>
          <a:r>
            <a:rPr lang="en-US" b="1">
              <a:solidFill>
                <a:schemeClr val="accent4">
                  <a:lumMod val="50000"/>
                </a:schemeClr>
              </a:solidFill>
            </a:rPr>
            <a:t>Interrupt</a:t>
          </a:r>
        </a:p>
      </dgm:t>
    </dgm:pt>
    <dgm:pt modelId="{2EB1239D-F883-40EA-8487-58049148FC87}" type="sibTrans" cxnId="{0D678B37-AEA3-4DCF-ACF6-9637F2E0D613}">
      <dgm:prSet/>
      <dgm:spPr/>
      <dgm:t>
        <a:bodyPr/>
        <a:lstStyle/>
        <a:p>
          <a:endParaRPr lang="en-US"/>
        </a:p>
      </dgm:t>
    </dgm:pt>
    <dgm:pt modelId="{7D5ADA3A-7C2C-409C-BFC4-49B80B07DCFE}" type="parTrans" cxnId="{0D678B37-AEA3-4DCF-ACF6-9637F2E0D613}">
      <dgm:prSet/>
      <dgm:spPr/>
      <dgm:t>
        <a:bodyPr/>
        <a:lstStyle/>
        <a:p>
          <a:endParaRPr lang="en-US"/>
        </a:p>
      </dgm:t>
    </dgm:pt>
    <dgm:pt modelId="{945BFB02-15F4-4026-AD34-CD62E5F3A598}">
      <dgm:prSet phldrT="[Text]"/>
      <dgm:spPr>
        <a:solidFill>
          <a:srgbClr val="FADAED"/>
        </a:solidFill>
      </dgm:spPr>
      <dgm:t>
        <a:bodyPr/>
        <a:lstStyle/>
        <a:p>
          <a:r>
            <a:rPr lang="en-US">
              <a:solidFill>
                <a:srgbClr val="7030A0"/>
              </a:solidFill>
            </a:rPr>
            <a:t>Excuse me, can I just clarify what I heard?</a:t>
          </a:r>
        </a:p>
      </dgm:t>
    </dgm:pt>
    <dgm:pt modelId="{DBFA635E-83C8-4E3C-8B10-6E77C182C1A2}" type="sibTrans" cxnId="{681123E4-02EC-421E-8137-CFFDFCD96B03}">
      <dgm:prSet/>
      <dgm:spPr/>
      <dgm:t>
        <a:bodyPr/>
        <a:lstStyle/>
        <a:p>
          <a:endParaRPr lang="en-US"/>
        </a:p>
      </dgm:t>
    </dgm:pt>
    <dgm:pt modelId="{FC3CB677-FC26-49AD-BAC6-36AF8C4D4039}" type="parTrans" cxnId="{681123E4-02EC-421E-8137-CFFDFCD96B03}">
      <dgm:prSet/>
      <dgm:spPr/>
      <dgm:t>
        <a:bodyPr/>
        <a:lstStyle/>
        <a:p>
          <a:endParaRPr lang="en-US"/>
        </a:p>
      </dgm:t>
    </dgm:pt>
    <dgm:pt modelId="{59F673EC-0CD3-4635-899F-CF695215C0A3}">
      <dgm:prSet phldrT="[Text]"/>
      <dgm:spPr>
        <a:solidFill>
          <a:srgbClr val="FADAED"/>
        </a:solidFill>
      </dgm:spPr>
      <dgm:t>
        <a:bodyPr/>
        <a:lstStyle/>
        <a:p>
          <a:r>
            <a:rPr lang="en-US">
              <a:solidFill>
                <a:srgbClr val="7030A0"/>
              </a:solidFill>
            </a:rPr>
            <a:t>Before we continue, I want to talk about the language you just used.</a:t>
          </a:r>
        </a:p>
      </dgm:t>
    </dgm:pt>
    <dgm:pt modelId="{CAB2217D-F0E2-4CCA-BAE0-FFC28CBEB040}" type="sibTrans" cxnId="{61A0FCD9-2567-48A5-A7F1-F7B3E9DBCF64}">
      <dgm:prSet/>
      <dgm:spPr/>
      <dgm:t>
        <a:bodyPr/>
        <a:lstStyle/>
        <a:p>
          <a:endParaRPr lang="en-US"/>
        </a:p>
      </dgm:t>
    </dgm:pt>
    <dgm:pt modelId="{D3E7B51B-FEDD-4C72-96DF-EB33F0E2F2E3}" type="parTrans" cxnId="{61A0FCD9-2567-48A5-A7F1-F7B3E9DBCF64}">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306AF687-595A-4B9D-B4D7-7D4FA1F01DD8}" type="pres">
      <dgm:prSet presAssocID="{3D6D5719-D758-401F-9931-7D863184EE0C}" presName="compNode" presStyleCnt="0"/>
      <dgm:spPr/>
    </dgm:pt>
    <dgm:pt modelId="{3C9EC4AD-DDDA-4734-BE7C-E94F5C88C966}" type="pres">
      <dgm:prSet presAssocID="{3D6D5719-D758-401F-9931-7D863184EE0C}" presName="aNode" presStyleLbl="bgShp" presStyleIdx="0" presStyleCnt="1" custLinFactNeighborX="-799"/>
      <dgm:spPr/>
      <dgm:t>
        <a:bodyPr/>
        <a:lstStyle/>
        <a:p>
          <a:endParaRPr lang="en-US"/>
        </a:p>
      </dgm:t>
    </dgm:pt>
    <dgm:pt modelId="{6FD1C7D7-6333-4631-9623-A3F786A13BFB}" type="pres">
      <dgm:prSet presAssocID="{3D6D5719-D758-401F-9931-7D863184EE0C}" presName="textNode" presStyleLbl="bgShp" presStyleIdx="0" presStyleCnt="1"/>
      <dgm:spPr/>
      <dgm:t>
        <a:bodyPr/>
        <a:lstStyle/>
        <a:p>
          <a:endParaRPr lang="en-US"/>
        </a:p>
      </dgm:t>
    </dgm:pt>
    <dgm:pt modelId="{42D1A2E2-82AB-4289-B697-BFE81763BE88}" type="pres">
      <dgm:prSet presAssocID="{3D6D5719-D758-401F-9931-7D863184EE0C}" presName="compChildNode" presStyleCnt="0"/>
      <dgm:spPr/>
    </dgm:pt>
    <dgm:pt modelId="{A1E7E0E7-44A2-4257-8DE2-CC5D12B78C61}" type="pres">
      <dgm:prSet presAssocID="{3D6D5719-D758-401F-9931-7D863184EE0C}" presName="theInnerList" presStyleCnt="0"/>
      <dgm:spPr/>
    </dgm:pt>
    <dgm:pt modelId="{D6F759EB-BA06-4E15-A4C1-B263D43CD2B9}" type="pres">
      <dgm:prSet presAssocID="{945BFB02-15F4-4026-AD34-CD62E5F3A598}" presName="childNode" presStyleLbl="node1" presStyleIdx="0" presStyleCnt="2">
        <dgm:presLayoutVars>
          <dgm:bulletEnabled val="1"/>
        </dgm:presLayoutVars>
      </dgm:prSet>
      <dgm:spPr/>
      <dgm:t>
        <a:bodyPr/>
        <a:lstStyle/>
        <a:p>
          <a:endParaRPr lang="en-US"/>
        </a:p>
      </dgm:t>
    </dgm:pt>
    <dgm:pt modelId="{C57CBE27-0382-42B3-91DB-3564C844913D}" type="pres">
      <dgm:prSet presAssocID="{945BFB02-15F4-4026-AD34-CD62E5F3A598}" presName="aSpace2" presStyleCnt="0"/>
      <dgm:spPr/>
    </dgm:pt>
    <dgm:pt modelId="{B511EABF-91AB-4A83-8B01-E772048D6246}" type="pres">
      <dgm:prSet presAssocID="{59F673EC-0CD3-4635-899F-CF695215C0A3}" presName="childNode" presStyleLbl="node1" presStyleIdx="1" presStyleCnt="2">
        <dgm:presLayoutVars>
          <dgm:bulletEnabled val="1"/>
        </dgm:presLayoutVars>
      </dgm:prSet>
      <dgm:spPr/>
      <dgm:t>
        <a:bodyPr/>
        <a:lstStyle/>
        <a:p>
          <a:endParaRPr lang="en-US"/>
        </a:p>
      </dgm:t>
    </dgm:pt>
  </dgm:ptLst>
  <dgm:cxnLst>
    <dgm:cxn modelId="{BF19F623-B3D5-D843-96EA-16436965DC89}" type="presOf" srcId="{945BFB02-15F4-4026-AD34-CD62E5F3A598}" destId="{D6F759EB-BA06-4E15-A4C1-B263D43CD2B9}" srcOrd="0" destOrd="0" presId="urn:microsoft.com/office/officeart/2005/8/layout/lProcess2"/>
    <dgm:cxn modelId="{61A0FCD9-2567-48A5-A7F1-F7B3E9DBCF64}" srcId="{3D6D5719-D758-401F-9931-7D863184EE0C}" destId="{59F673EC-0CD3-4635-899F-CF695215C0A3}" srcOrd="1" destOrd="0" parTransId="{D3E7B51B-FEDD-4C72-96DF-EB33F0E2F2E3}" sibTransId="{CAB2217D-F0E2-4CCA-BAE0-FFC28CBEB040}"/>
    <dgm:cxn modelId="{58E23460-18A8-E44C-9666-44D9BFA5E69C}" type="presOf" srcId="{59F673EC-0CD3-4635-899F-CF695215C0A3}" destId="{B511EABF-91AB-4A83-8B01-E772048D6246}" srcOrd="0" destOrd="0" presId="urn:microsoft.com/office/officeart/2005/8/layout/lProcess2"/>
    <dgm:cxn modelId="{DA89DFD7-D4C2-0B4F-A4E7-807461CDE407}" type="presOf" srcId="{99563682-1B92-4234-A736-709AEA87D8C8}" destId="{56B638B7-DAC0-4097-9C67-93A5149A2BFC}" srcOrd="0" destOrd="0" presId="urn:microsoft.com/office/officeart/2005/8/layout/lProcess2"/>
    <dgm:cxn modelId="{B5ECE307-2B9E-CA43-8453-B8FF81C04817}" type="presOf" srcId="{3D6D5719-D758-401F-9931-7D863184EE0C}" destId="{3C9EC4AD-DDDA-4734-BE7C-E94F5C88C966}" srcOrd="0" destOrd="0" presId="urn:microsoft.com/office/officeart/2005/8/layout/lProcess2"/>
    <dgm:cxn modelId="{681123E4-02EC-421E-8137-CFFDFCD96B03}" srcId="{3D6D5719-D758-401F-9931-7D863184EE0C}" destId="{945BFB02-15F4-4026-AD34-CD62E5F3A598}" srcOrd="0" destOrd="0" parTransId="{FC3CB677-FC26-49AD-BAC6-36AF8C4D4039}" sibTransId="{DBFA635E-83C8-4E3C-8B10-6E77C182C1A2}"/>
    <dgm:cxn modelId="{7DF824FA-C169-6243-85C2-9A11BC0467B3}" type="presOf" srcId="{3D6D5719-D758-401F-9931-7D863184EE0C}" destId="{6FD1C7D7-6333-4631-9623-A3F786A13BFB}" srcOrd="1" destOrd="0" presId="urn:microsoft.com/office/officeart/2005/8/layout/lProcess2"/>
    <dgm:cxn modelId="{0D678B37-AEA3-4DCF-ACF6-9637F2E0D613}" srcId="{99563682-1B92-4234-A736-709AEA87D8C8}" destId="{3D6D5719-D758-401F-9931-7D863184EE0C}" srcOrd="0" destOrd="0" parTransId="{7D5ADA3A-7C2C-409C-BFC4-49B80B07DCFE}" sibTransId="{2EB1239D-F883-40EA-8487-58049148FC87}"/>
    <dgm:cxn modelId="{389A992C-149F-CC43-A15C-B8F5E17C4D81}" type="presParOf" srcId="{56B638B7-DAC0-4097-9C67-93A5149A2BFC}" destId="{306AF687-595A-4B9D-B4D7-7D4FA1F01DD8}" srcOrd="0" destOrd="0" presId="urn:microsoft.com/office/officeart/2005/8/layout/lProcess2"/>
    <dgm:cxn modelId="{6E260833-41AE-9841-96EE-2AEAEFE05467}" type="presParOf" srcId="{306AF687-595A-4B9D-B4D7-7D4FA1F01DD8}" destId="{3C9EC4AD-DDDA-4734-BE7C-E94F5C88C966}" srcOrd="0" destOrd="0" presId="urn:microsoft.com/office/officeart/2005/8/layout/lProcess2"/>
    <dgm:cxn modelId="{92526C99-0EC5-B348-BCB3-F05B5F23C42B}" type="presParOf" srcId="{306AF687-595A-4B9D-B4D7-7D4FA1F01DD8}" destId="{6FD1C7D7-6333-4631-9623-A3F786A13BFB}" srcOrd="1" destOrd="0" presId="urn:microsoft.com/office/officeart/2005/8/layout/lProcess2"/>
    <dgm:cxn modelId="{F4F8EF08-1FDD-5F49-BE5D-1F75F9CC4223}" type="presParOf" srcId="{306AF687-595A-4B9D-B4D7-7D4FA1F01DD8}" destId="{42D1A2E2-82AB-4289-B697-BFE81763BE88}" srcOrd="2" destOrd="0" presId="urn:microsoft.com/office/officeart/2005/8/layout/lProcess2"/>
    <dgm:cxn modelId="{D7FD2479-BA39-AB42-9108-755A0C6695E5}" type="presParOf" srcId="{42D1A2E2-82AB-4289-B697-BFE81763BE88}" destId="{A1E7E0E7-44A2-4257-8DE2-CC5D12B78C61}" srcOrd="0" destOrd="0" presId="urn:microsoft.com/office/officeart/2005/8/layout/lProcess2"/>
    <dgm:cxn modelId="{AC881192-D968-C549-81B4-836387E10F5F}" type="presParOf" srcId="{A1E7E0E7-44A2-4257-8DE2-CC5D12B78C61}" destId="{D6F759EB-BA06-4E15-A4C1-B263D43CD2B9}" srcOrd="0" destOrd="0" presId="urn:microsoft.com/office/officeart/2005/8/layout/lProcess2"/>
    <dgm:cxn modelId="{717F8807-404B-B04A-B0F5-2D92F851F645}" type="presParOf" srcId="{A1E7E0E7-44A2-4257-8DE2-CC5D12B78C61}" destId="{C57CBE27-0382-42B3-91DB-3564C844913D}" srcOrd="1" destOrd="0" presId="urn:microsoft.com/office/officeart/2005/8/layout/lProcess2"/>
    <dgm:cxn modelId="{86EC771D-3EC6-274E-9F49-04D2723F0377}" type="presParOf" srcId="{A1E7E0E7-44A2-4257-8DE2-CC5D12B78C61}" destId="{B511EABF-91AB-4A83-8B01-E772048D6246}" srcOrd="2"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6A83675-E09B-4310-BB99-EA938A9CB6B1}">
      <dgm:prSet phldrT="[Text]"/>
      <dgm:spPr>
        <a:solidFill>
          <a:srgbClr val="CF50B5"/>
        </a:solidFill>
      </dgm:spPr>
      <dgm:t>
        <a:bodyPr/>
        <a:lstStyle/>
        <a:p>
          <a:r>
            <a:rPr lang="en-US" b="1">
              <a:solidFill>
                <a:srgbClr val="FFC062"/>
              </a:solidFill>
            </a:rPr>
            <a:t>Question</a:t>
          </a:r>
        </a:p>
      </dgm:t>
    </dgm:pt>
    <dgm:pt modelId="{948A05D7-07F3-4F3B-BAC0-904686BDE7A4}" type="parTrans" cxnId="{92AF103F-2790-464E-87DA-6DFFC03CD525}">
      <dgm:prSet/>
      <dgm:spPr/>
      <dgm:t>
        <a:bodyPr/>
        <a:lstStyle/>
        <a:p>
          <a:endParaRPr lang="en-US"/>
        </a:p>
      </dgm:t>
    </dgm:pt>
    <dgm:pt modelId="{6CA15C75-F904-4C0A-B7BF-E539000CD8C8}" type="sibTrans" cxnId="{92AF103F-2790-464E-87DA-6DFFC03CD525}">
      <dgm:prSet/>
      <dgm:spPr/>
      <dgm:t>
        <a:bodyPr/>
        <a:lstStyle/>
        <a:p>
          <a:endParaRPr lang="en-US"/>
        </a:p>
      </dgm:t>
    </dgm:pt>
    <dgm:pt modelId="{0E28F217-2F88-4365-B4A4-B6B7B2D3C21F}">
      <dgm:prSet phldrT="[Text]"/>
      <dgm:spPr>
        <a:solidFill>
          <a:srgbClr val="FADAED"/>
        </a:solidFill>
      </dgm:spPr>
      <dgm:t>
        <a:bodyPr/>
        <a:lstStyle/>
        <a:p>
          <a:r>
            <a:rPr lang="en-US">
              <a:solidFill>
                <a:srgbClr val="7030A0"/>
              </a:solidFill>
            </a:rPr>
            <a:t>Why do you feel that way?</a:t>
          </a:r>
        </a:p>
      </dgm:t>
    </dgm:pt>
    <dgm:pt modelId="{99802B28-5502-410C-90D6-D1849390A7E6}" type="parTrans" cxnId="{8B844A3D-4582-4DD1-9990-3B55DE8B1C69}">
      <dgm:prSet/>
      <dgm:spPr/>
      <dgm:t>
        <a:bodyPr/>
        <a:lstStyle/>
        <a:p>
          <a:endParaRPr lang="en-US"/>
        </a:p>
      </dgm:t>
    </dgm:pt>
    <dgm:pt modelId="{CE1C5280-5C88-4CBE-B97E-45DF9B5A192A}" type="sibTrans" cxnId="{8B844A3D-4582-4DD1-9990-3B55DE8B1C69}">
      <dgm:prSet/>
      <dgm:spPr/>
      <dgm:t>
        <a:bodyPr/>
        <a:lstStyle/>
        <a:p>
          <a:endParaRPr lang="en-US"/>
        </a:p>
      </dgm:t>
    </dgm:pt>
    <dgm:pt modelId="{B8975B56-AC6E-4460-9400-1DFF41A57130}">
      <dgm:prSet phldrT="[Text]"/>
      <dgm:spPr>
        <a:solidFill>
          <a:srgbClr val="FADAED"/>
        </a:solidFill>
      </dgm:spPr>
      <dgm:t>
        <a:bodyPr/>
        <a:lstStyle/>
        <a:p>
          <a:r>
            <a:rPr lang="en-US">
              <a:solidFill>
                <a:srgbClr val="7030A0"/>
              </a:solidFill>
            </a:rPr>
            <a:t>Why do you think some people may find what you said harmful or inappropriate?</a:t>
          </a:r>
        </a:p>
      </dgm:t>
    </dgm:pt>
    <dgm:pt modelId="{99B1F76D-9240-466C-AF80-70A5A8F3DCB3}" type="parTrans" cxnId="{AE87497F-C837-4F9E-BF0F-7157F7FBFD49}">
      <dgm:prSet/>
      <dgm:spPr/>
      <dgm:t>
        <a:bodyPr/>
        <a:lstStyle/>
        <a:p>
          <a:endParaRPr lang="en-US"/>
        </a:p>
      </dgm:t>
    </dgm:pt>
    <dgm:pt modelId="{87AD5DBD-8211-4FDD-876B-14D2845188E9}" type="sibTrans" cxnId="{AE87497F-C837-4F9E-BF0F-7157F7FBFD49}">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7B7D812E-FF3E-4DF6-BACF-A474D1AE418D}" type="pres">
      <dgm:prSet presAssocID="{36A83675-E09B-4310-BB99-EA938A9CB6B1}" presName="compNode" presStyleCnt="0"/>
      <dgm:spPr/>
    </dgm:pt>
    <dgm:pt modelId="{A8867368-B229-4E1B-B0EA-AFC69BCDF506}" type="pres">
      <dgm:prSet presAssocID="{36A83675-E09B-4310-BB99-EA938A9CB6B1}" presName="aNode" presStyleLbl="bgShp" presStyleIdx="0" presStyleCnt="1" custLinFactNeighborX="-8622"/>
      <dgm:spPr/>
      <dgm:t>
        <a:bodyPr/>
        <a:lstStyle/>
        <a:p>
          <a:endParaRPr lang="en-US"/>
        </a:p>
      </dgm:t>
    </dgm:pt>
    <dgm:pt modelId="{D010999D-83CF-4506-86A9-CCAA33B0663E}" type="pres">
      <dgm:prSet presAssocID="{36A83675-E09B-4310-BB99-EA938A9CB6B1}" presName="textNode" presStyleLbl="bgShp" presStyleIdx="0" presStyleCnt="1"/>
      <dgm:spPr/>
      <dgm:t>
        <a:bodyPr/>
        <a:lstStyle/>
        <a:p>
          <a:endParaRPr lang="en-US"/>
        </a:p>
      </dgm:t>
    </dgm:pt>
    <dgm:pt modelId="{33426F44-C10E-4B75-A958-35451DF02492}" type="pres">
      <dgm:prSet presAssocID="{36A83675-E09B-4310-BB99-EA938A9CB6B1}" presName="compChildNode" presStyleCnt="0"/>
      <dgm:spPr/>
    </dgm:pt>
    <dgm:pt modelId="{0C7796E1-9D97-4E4E-BF7B-931D725A37D3}" type="pres">
      <dgm:prSet presAssocID="{36A83675-E09B-4310-BB99-EA938A9CB6B1}" presName="theInnerList" presStyleCnt="0"/>
      <dgm:spPr/>
    </dgm:pt>
    <dgm:pt modelId="{06908C14-9ED0-4845-A8C1-99EF1B740C69}" type="pres">
      <dgm:prSet presAssocID="{0E28F217-2F88-4365-B4A4-B6B7B2D3C21F}" presName="childNode" presStyleLbl="node1" presStyleIdx="0" presStyleCnt="2">
        <dgm:presLayoutVars>
          <dgm:bulletEnabled val="1"/>
        </dgm:presLayoutVars>
      </dgm:prSet>
      <dgm:spPr/>
      <dgm:t>
        <a:bodyPr/>
        <a:lstStyle/>
        <a:p>
          <a:endParaRPr lang="en-US"/>
        </a:p>
      </dgm:t>
    </dgm:pt>
    <dgm:pt modelId="{11D72184-C4AD-495A-8F54-F18FA05C5FBD}" type="pres">
      <dgm:prSet presAssocID="{0E28F217-2F88-4365-B4A4-B6B7B2D3C21F}" presName="aSpace2" presStyleCnt="0"/>
      <dgm:spPr/>
    </dgm:pt>
    <dgm:pt modelId="{5CEED884-5BDB-4F99-9114-10CF22EFADFC}" type="pres">
      <dgm:prSet presAssocID="{B8975B56-AC6E-4460-9400-1DFF41A57130}" presName="childNode" presStyleLbl="node1" presStyleIdx="1" presStyleCnt="2">
        <dgm:presLayoutVars>
          <dgm:bulletEnabled val="1"/>
        </dgm:presLayoutVars>
      </dgm:prSet>
      <dgm:spPr/>
      <dgm:t>
        <a:bodyPr/>
        <a:lstStyle/>
        <a:p>
          <a:endParaRPr lang="en-US"/>
        </a:p>
      </dgm:t>
    </dgm:pt>
  </dgm:ptLst>
  <dgm:cxnLst>
    <dgm:cxn modelId="{F481F783-FBFF-E448-9EA9-95B9109EE287}" type="presOf" srcId="{36A83675-E09B-4310-BB99-EA938A9CB6B1}" destId="{D010999D-83CF-4506-86A9-CCAA33B0663E}" srcOrd="1" destOrd="0" presId="urn:microsoft.com/office/officeart/2005/8/layout/lProcess2"/>
    <dgm:cxn modelId="{D3837C32-E033-7D47-9226-9B034DA2A012}" type="presOf" srcId="{B8975B56-AC6E-4460-9400-1DFF41A57130}" destId="{5CEED884-5BDB-4F99-9114-10CF22EFADFC}" srcOrd="0" destOrd="0" presId="urn:microsoft.com/office/officeart/2005/8/layout/lProcess2"/>
    <dgm:cxn modelId="{8B844A3D-4582-4DD1-9990-3B55DE8B1C69}" srcId="{36A83675-E09B-4310-BB99-EA938A9CB6B1}" destId="{0E28F217-2F88-4365-B4A4-B6B7B2D3C21F}" srcOrd="0" destOrd="0" parTransId="{99802B28-5502-410C-90D6-D1849390A7E6}" sibTransId="{CE1C5280-5C88-4CBE-B97E-45DF9B5A192A}"/>
    <dgm:cxn modelId="{AE87497F-C837-4F9E-BF0F-7157F7FBFD49}" srcId="{36A83675-E09B-4310-BB99-EA938A9CB6B1}" destId="{B8975B56-AC6E-4460-9400-1DFF41A57130}" srcOrd="1" destOrd="0" parTransId="{99B1F76D-9240-466C-AF80-70A5A8F3DCB3}" sibTransId="{87AD5DBD-8211-4FDD-876B-14D2845188E9}"/>
    <dgm:cxn modelId="{AF7F439D-D524-2746-B152-1396278B49B4}" type="presOf" srcId="{99563682-1B92-4234-A736-709AEA87D8C8}" destId="{56B638B7-DAC0-4097-9C67-93A5149A2BFC}" srcOrd="0" destOrd="0" presId="urn:microsoft.com/office/officeart/2005/8/layout/lProcess2"/>
    <dgm:cxn modelId="{F7D424CB-F3AC-B447-AC7C-36007E090C37}" type="presOf" srcId="{36A83675-E09B-4310-BB99-EA938A9CB6B1}" destId="{A8867368-B229-4E1B-B0EA-AFC69BCDF506}" srcOrd="0" destOrd="0" presId="urn:microsoft.com/office/officeart/2005/8/layout/lProcess2"/>
    <dgm:cxn modelId="{92AF103F-2790-464E-87DA-6DFFC03CD525}" srcId="{99563682-1B92-4234-A736-709AEA87D8C8}" destId="{36A83675-E09B-4310-BB99-EA938A9CB6B1}" srcOrd="0" destOrd="0" parTransId="{948A05D7-07F3-4F3B-BAC0-904686BDE7A4}" sibTransId="{6CA15C75-F904-4C0A-B7BF-E539000CD8C8}"/>
    <dgm:cxn modelId="{EF453AC7-6841-6745-A93B-E4C5BC6D7521}" type="presOf" srcId="{0E28F217-2F88-4365-B4A4-B6B7B2D3C21F}" destId="{06908C14-9ED0-4845-A8C1-99EF1B740C69}" srcOrd="0" destOrd="0" presId="urn:microsoft.com/office/officeart/2005/8/layout/lProcess2"/>
    <dgm:cxn modelId="{75253C51-1317-C141-B118-1E23E0237DA6}" type="presParOf" srcId="{56B638B7-DAC0-4097-9C67-93A5149A2BFC}" destId="{7B7D812E-FF3E-4DF6-BACF-A474D1AE418D}" srcOrd="0" destOrd="0" presId="urn:microsoft.com/office/officeart/2005/8/layout/lProcess2"/>
    <dgm:cxn modelId="{8F48D09F-64BB-2E48-B8AF-43D349FFA7D5}" type="presParOf" srcId="{7B7D812E-FF3E-4DF6-BACF-A474D1AE418D}" destId="{A8867368-B229-4E1B-B0EA-AFC69BCDF506}" srcOrd="0" destOrd="0" presId="urn:microsoft.com/office/officeart/2005/8/layout/lProcess2"/>
    <dgm:cxn modelId="{E248FE2C-9D78-5A4C-89FB-90D97A0ED858}" type="presParOf" srcId="{7B7D812E-FF3E-4DF6-BACF-A474D1AE418D}" destId="{D010999D-83CF-4506-86A9-CCAA33B0663E}" srcOrd="1" destOrd="0" presId="urn:microsoft.com/office/officeart/2005/8/layout/lProcess2"/>
    <dgm:cxn modelId="{6ED63E45-83FB-6F40-BC12-A8019190A3DB}" type="presParOf" srcId="{7B7D812E-FF3E-4DF6-BACF-A474D1AE418D}" destId="{33426F44-C10E-4B75-A958-35451DF02492}" srcOrd="2" destOrd="0" presId="urn:microsoft.com/office/officeart/2005/8/layout/lProcess2"/>
    <dgm:cxn modelId="{F8134B53-AE42-AB40-8E99-BAAD43EC7BB8}" type="presParOf" srcId="{33426F44-C10E-4B75-A958-35451DF02492}" destId="{0C7796E1-9D97-4E4E-BF7B-931D725A37D3}" srcOrd="0" destOrd="0" presId="urn:microsoft.com/office/officeart/2005/8/layout/lProcess2"/>
    <dgm:cxn modelId="{00242E92-FEC0-B840-B97A-99B578807204}" type="presParOf" srcId="{0C7796E1-9D97-4E4E-BF7B-931D725A37D3}" destId="{06908C14-9ED0-4845-A8C1-99EF1B740C69}" srcOrd="0" destOrd="0" presId="urn:microsoft.com/office/officeart/2005/8/layout/lProcess2"/>
    <dgm:cxn modelId="{2DB4F593-1826-2945-8FCE-863DF4EE1C0C}" type="presParOf" srcId="{0C7796E1-9D97-4E4E-BF7B-931D725A37D3}" destId="{11D72184-C4AD-495A-8F54-F18FA05C5FBD}" srcOrd="1" destOrd="0" presId="urn:microsoft.com/office/officeart/2005/8/layout/lProcess2"/>
    <dgm:cxn modelId="{FC9DD05B-3132-C94E-B315-0FE2FD75E708}" type="presParOf" srcId="{0C7796E1-9D97-4E4E-BF7B-931D725A37D3}" destId="{5CEED884-5BDB-4F99-9114-10CF22EFADFC}" srcOrd="2" destOrd="0" presId="urn:microsoft.com/office/officeart/2005/8/layout/lProcess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B596396-115D-408A-8D71-D41A9DBF3D16}">
      <dgm:prSet phldrT="[Text]" custT="1"/>
      <dgm:spPr>
        <a:solidFill>
          <a:srgbClr val="9C3B89"/>
        </a:solidFill>
      </dgm:spPr>
      <dgm:t>
        <a:bodyPr/>
        <a:lstStyle/>
        <a:p>
          <a:r>
            <a:rPr lang="en-US" sz="2700" b="1">
              <a:solidFill>
                <a:srgbClr val="FFC062"/>
              </a:solidFill>
            </a:rPr>
            <a:t>Educate</a:t>
          </a:r>
        </a:p>
      </dgm:t>
    </dgm:pt>
    <dgm:pt modelId="{F3C8419E-6203-4D08-B6F0-1069E7879250}" type="parTrans" cxnId="{84E1949D-6FB2-4525-B196-CCB88F3E0256}">
      <dgm:prSet/>
      <dgm:spPr/>
      <dgm:t>
        <a:bodyPr/>
        <a:lstStyle/>
        <a:p>
          <a:endParaRPr lang="en-US"/>
        </a:p>
      </dgm:t>
    </dgm:pt>
    <dgm:pt modelId="{0256BEF3-9FCC-4C15-B3CB-C93351E1158E}" type="sibTrans" cxnId="{84E1949D-6FB2-4525-B196-CCB88F3E0256}">
      <dgm:prSet/>
      <dgm:spPr/>
      <dgm:t>
        <a:bodyPr/>
        <a:lstStyle/>
        <a:p>
          <a:endParaRPr lang="en-US"/>
        </a:p>
      </dgm:t>
    </dgm:pt>
    <dgm:pt modelId="{2E8AAFB8-07A3-4257-9E85-391A8E57A59C}">
      <dgm:prSet phldrT="[Text]"/>
      <dgm:spPr>
        <a:solidFill>
          <a:srgbClr val="FADAED"/>
        </a:solidFill>
      </dgm:spPr>
      <dgm:t>
        <a:bodyPr/>
        <a:lstStyle/>
        <a:p>
          <a:r>
            <a:rPr lang="en-US">
              <a:solidFill>
                <a:srgbClr val="7030A0"/>
              </a:solidFill>
            </a:rPr>
            <a:t>I’d like to share a different perspective.</a:t>
          </a:r>
        </a:p>
      </dgm:t>
    </dgm:pt>
    <dgm:pt modelId="{2F624792-3736-43E0-9669-470C7009624A}" type="parTrans" cxnId="{F1E654DC-37B4-429B-AD08-135C1360047E}">
      <dgm:prSet/>
      <dgm:spPr/>
      <dgm:t>
        <a:bodyPr/>
        <a:lstStyle/>
        <a:p>
          <a:endParaRPr lang="en-US"/>
        </a:p>
      </dgm:t>
    </dgm:pt>
    <dgm:pt modelId="{74EA96BE-29B0-4B5F-8A67-819B51E13334}" type="sibTrans" cxnId="{F1E654DC-37B4-429B-AD08-135C1360047E}">
      <dgm:prSet/>
      <dgm:spPr/>
      <dgm:t>
        <a:bodyPr/>
        <a:lstStyle/>
        <a:p>
          <a:endParaRPr lang="en-US"/>
        </a:p>
      </dgm:t>
    </dgm:pt>
    <dgm:pt modelId="{D4DCD61A-8DE0-4AA9-BC35-0D4A6F4E7F97}">
      <dgm:prSet phldrT="[Text]"/>
      <dgm:spPr>
        <a:solidFill>
          <a:srgbClr val="FADAED"/>
        </a:solidFill>
      </dgm:spPr>
      <dgm:t>
        <a:bodyPr/>
        <a:lstStyle/>
        <a:p>
          <a:r>
            <a:rPr lang="en-US">
              <a:solidFill>
                <a:srgbClr val="7030A0"/>
              </a:solidFill>
            </a:rPr>
            <a:t>Let me share my personal experiences.</a:t>
          </a:r>
        </a:p>
      </dgm:t>
    </dgm:pt>
    <dgm:pt modelId="{2876D331-8ADB-4D3E-8C33-0D162D543954}" type="parTrans" cxnId="{F02495E5-BDDF-491E-8DE0-A1F9F29BA480}">
      <dgm:prSet/>
      <dgm:spPr/>
      <dgm:t>
        <a:bodyPr/>
        <a:lstStyle/>
        <a:p>
          <a:endParaRPr lang="en-US"/>
        </a:p>
      </dgm:t>
    </dgm:pt>
    <dgm:pt modelId="{352AA833-D195-4403-9E98-AD35C45332C2}" type="sibTrans" cxnId="{F02495E5-BDDF-491E-8DE0-A1F9F29BA480}">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16228D74-FA0A-40F4-92AD-F3E2DE0B4893}" type="pres">
      <dgm:prSet presAssocID="{3B596396-115D-408A-8D71-D41A9DBF3D16}" presName="compNode" presStyleCnt="0"/>
      <dgm:spPr/>
    </dgm:pt>
    <dgm:pt modelId="{C1374561-E8B8-45BE-9F54-27DEE07B551E}" type="pres">
      <dgm:prSet presAssocID="{3B596396-115D-408A-8D71-D41A9DBF3D16}" presName="aNode" presStyleLbl="bgShp" presStyleIdx="0" presStyleCnt="1" custLinFactNeighborY="-383"/>
      <dgm:spPr/>
      <dgm:t>
        <a:bodyPr/>
        <a:lstStyle/>
        <a:p>
          <a:endParaRPr lang="en-US"/>
        </a:p>
      </dgm:t>
    </dgm:pt>
    <dgm:pt modelId="{D841ED83-BC21-4E7D-9045-6AF0EEC9C588}" type="pres">
      <dgm:prSet presAssocID="{3B596396-115D-408A-8D71-D41A9DBF3D16}" presName="textNode" presStyleLbl="bgShp" presStyleIdx="0" presStyleCnt="1"/>
      <dgm:spPr/>
      <dgm:t>
        <a:bodyPr/>
        <a:lstStyle/>
        <a:p>
          <a:endParaRPr lang="en-US"/>
        </a:p>
      </dgm:t>
    </dgm:pt>
    <dgm:pt modelId="{5C6D5817-6A92-4DE8-86CA-C2F514CE1FBD}" type="pres">
      <dgm:prSet presAssocID="{3B596396-115D-408A-8D71-D41A9DBF3D16}" presName="compChildNode" presStyleCnt="0"/>
      <dgm:spPr/>
    </dgm:pt>
    <dgm:pt modelId="{238C2223-CA2D-4975-AB06-DFE017E6DC66}" type="pres">
      <dgm:prSet presAssocID="{3B596396-115D-408A-8D71-D41A9DBF3D16}" presName="theInnerList" presStyleCnt="0"/>
      <dgm:spPr/>
    </dgm:pt>
    <dgm:pt modelId="{56903ACE-0010-4216-9E5E-65B7A76FE975}" type="pres">
      <dgm:prSet presAssocID="{2E8AAFB8-07A3-4257-9E85-391A8E57A59C}" presName="childNode" presStyleLbl="node1" presStyleIdx="0" presStyleCnt="2">
        <dgm:presLayoutVars>
          <dgm:bulletEnabled val="1"/>
        </dgm:presLayoutVars>
      </dgm:prSet>
      <dgm:spPr/>
      <dgm:t>
        <a:bodyPr/>
        <a:lstStyle/>
        <a:p>
          <a:endParaRPr lang="en-US"/>
        </a:p>
      </dgm:t>
    </dgm:pt>
    <dgm:pt modelId="{638E0034-49ED-43F0-8818-A2D6AFAF8AE6}" type="pres">
      <dgm:prSet presAssocID="{2E8AAFB8-07A3-4257-9E85-391A8E57A59C}" presName="aSpace2" presStyleCnt="0"/>
      <dgm:spPr/>
    </dgm:pt>
    <dgm:pt modelId="{0B1CC043-9182-41E5-AF98-8D9D2DDDD0D2}" type="pres">
      <dgm:prSet presAssocID="{D4DCD61A-8DE0-4AA9-BC35-0D4A6F4E7F97}" presName="childNode" presStyleLbl="node1" presStyleIdx="1" presStyleCnt="2">
        <dgm:presLayoutVars>
          <dgm:bulletEnabled val="1"/>
        </dgm:presLayoutVars>
      </dgm:prSet>
      <dgm:spPr/>
      <dgm:t>
        <a:bodyPr/>
        <a:lstStyle/>
        <a:p>
          <a:endParaRPr lang="en-US"/>
        </a:p>
      </dgm:t>
    </dgm:pt>
  </dgm:ptLst>
  <dgm:cxnLst>
    <dgm:cxn modelId="{098A6D6A-4923-414C-B912-E18972CCF921}" type="presOf" srcId="{3B596396-115D-408A-8D71-D41A9DBF3D16}" destId="{C1374561-E8B8-45BE-9F54-27DEE07B551E}" srcOrd="0" destOrd="0" presId="urn:microsoft.com/office/officeart/2005/8/layout/lProcess2"/>
    <dgm:cxn modelId="{A7866910-3A11-B24A-80FB-6FFF8A6371D7}" type="presOf" srcId="{D4DCD61A-8DE0-4AA9-BC35-0D4A6F4E7F97}" destId="{0B1CC043-9182-41E5-AF98-8D9D2DDDD0D2}" srcOrd="0" destOrd="0" presId="urn:microsoft.com/office/officeart/2005/8/layout/lProcess2"/>
    <dgm:cxn modelId="{A094038C-320A-FF41-A2DA-BC75CA8DAF5D}" type="presOf" srcId="{2E8AAFB8-07A3-4257-9E85-391A8E57A59C}" destId="{56903ACE-0010-4216-9E5E-65B7A76FE975}" srcOrd="0" destOrd="0" presId="urn:microsoft.com/office/officeart/2005/8/layout/lProcess2"/>
    <dgm:cxn modelId="{F1E654DC-37B4-429B-AD08-135C1360047E}" srcId="{3B596396-115D-408A-8D71-D41A9DBF3D16}" destId="{2E8AAFB8-07A3-4257-9E85-391A8E57A59C}" srcOrd="0" destOrd="0" parTransId="{2F624792-3736-43E0-9669-470C7009624A}" sibTransId="{74EA96BE-29B0-4B5F-8A67-819B51E13334}"/>
    <dgm:cxn modelId="{2C14A790-10D1-E44B-932D-D06EBEABC551}" type="presOf" srcId="{99563682-1B92-4234-A736-709AEA87D8C8}" destId="{56B638B7-DAC0-4097-9C67-93A5149A2BFC}" srcOrd="0" destOrd="0" presId="urn:microsoft.com/office/officeart/2005/8/layout/lProcess2"/>
    <dgm:cxn modelId="{F02495E5-BDDF-491E-8DE0-A1F9F29BA480}" srcId="{3B596396-115D-408A-8D71-D41A9DBF3D16}" destId="{D4DCD61A-8DE0-4AA9-BC35-0D4A6F4E7F97}" srcOrd="1" destOrd="0" parTransId="{2876D331-8ADB-4D3E-8C33-0D162D543954}" sibTransId="{352AA833-D195-4403-9E98-AD35C45332C2}"/>
    <dgm:cxn modelId="{D1183C45-1406-4147-BB3E-629FBDE1F795}" type="presOf" srcId="{3B596396-115D-408A-8D71-D41A9DBF3D16}" destId="{D841ED83-BC21-4E7D-9045-6AF0EEC9C588}" srcOrd="1" destOrd="0" presId="urn:microsoft.com/office/officeart/2005/8/layout/lProcess2"/>
    <dgm:cxn modelId="{84E1949D-6FB2-4525-B196-CCB88F3E0256}" srcId="{99563682-1B92-4234-A736-709AEA87D8C8}" destId="{3B596396-115D-408A-8D71-D41A9DBF3D16}" srcOrd="0" destOrd="0" parTransId="{F3C8419E-6203-4D08-B6F0-1069E7879250}" sibTransId="{0256BEF3-9FCC-4C15-B3CB-C93351E1158E}"/>
    <dgm:cxn modelId="{A2D8B0A4-4766-7D4E-AC8C-DBD528E8B208}" type="presParOf" srcId="{56B638B7-DAC0-4097-9C67-93A5149A2BFC}" destId="{16228D74-FA0A-40F4-92AD-F3E2DE0B4893}" srcOrd="0" destOrd="0" presId="urn:microsoft.com/office/officeart/2005/8/layout/lProcess2"/>
    <dgm:cxn modelId="{F17951C3-B731-EC43-8061-3F07D86C3335}" type="presParOf" srcId="{16228D74-FA0A-40F4-92AD-F3E2DE0B4893}" destId="{C1374561-E8B8-45BE-9F54-27DEE07B551E}" srcOrd="0" destOrd="0" presId="urn:microsoft.com/office/officeart/2005/8/layout/lProcess2"/>
    <dgm:cxn modelId="{D8683776-B533-BB46-9445-8C4098536EF6}" type="presParOf" srcId="{16228D74-FA0A-40F4-92AD-F3E2DE0B4893}" destId="{D841ED83-BC21-4E7D-9045-6AF0EEC9C588}" srcOrd="1" destOrd="0" presId="urn:microsoft.com/office/officeart/2005/8/layout/lProcess2"/>
    <dgm:cxn modelId="{E67980C4-6543-AA45-8193-2B8B061A8335}" type="presParOf" srcId="{16228D74-FA0A-40F4-92AD-F3E2DE0B4893}" destId="{5C6D5817-6A92-4DE8-86CA-C2F514CE1FBD}" srcOrd="2" destOrd="0" presId="urn:microsoft.com/office/officeart/2005/8/layout/lProcess2"/>
    <dgm:cxn modelId="{2FEAB95F-A2DE-A148-91F4-CB34D5E3A76D}" type="presParOf" srcId="{5C6D5817-6A92-4DE8-86CA-C2F514CE1FBD}" destId="{238C2223-CA2D-4975-AB06-DFE017E6DC66}" srcOrd="0" destOrd="0" presId="urn:microsoft.com/office/officeart/2005/8/layout/lProcess2"/>
    <dgm:cxn modelId="{EC4C4546-A28B-D544-9B72-EFD65C4F36EE}" type="presParOf" srcId="{238C2223-CA2D-4975-AB06-DFE017E6DC66}" destId="{56903ACE-0010-4216-9E5E-65B7A76FE975}" srcOrd="0" destOrd="0" presId="urn:microsoft.com/office/officeart/2005/8/layout/lProcess2"/>
    <dgm:cxn modelId="{222E2912-D5D6-834D-927F-8A4F9630E44B}" type="presParOf" srcId="{238C2223-CA2D-4975-AB06-DFE017E6DC66}" destId="{638E0034-49ED-43F0-8818-A2D6AFAF8AE6}" srcOrd="1" destOrd="0" presId="urn:microsoft.com/office/officeart/2005/8/layout/lProcess2"/>
    <dgm:cxn modelId="{CBD26CFB-678F-FA45-87F6-86A27F3B9C80}" type="presParOf" srcId="{238C2223-CA2D-4975-AB06-DFE017E6DC66}" destId="{0B1CC043-9182-41E5-AF98-8D9D2DDDD0D2}" srcOrd="2" destOrd="0" presId="urn:microsoft.com/office/officeart/2005/8/layout/lProcess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3490D0-3F47-4997-B727-7120864E90D1}"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9695E53C-3542-4357-9060-2BC0C2CE70BB}">
      <dgm:prSet/>
      <dgm:spPr/>
      <dgm:t>
        <a:bodyPr/>
        <a:lstStyle/>
        <a:p>
          <a:r>
            <a:rPr lang="en-US" b="1" dirty="0"/>
            <a:t>Definition</a:t>
          </a:r>
          <a:r>
            <a:rPr lang="en-US" dirty="0"/>
            <a:t>:</a:t>
          </a:r>
          <a:br>
            <a:rPr lang="en-US" dirty="0"/>
          </a:br>
          <a:r>
            <a:rPr lang="en-US" dirty="0"/>
            <a:t>“Close collaboration between learners and teachers, aiming to improve </a:t>
          </a:r>
          <a:r>
            <a:rPr lang="en-US" b="1" dirty="0"/>
            <a:t>teaching and learning”</a:t>
          </a:r>
        </a:p>
      </dgm:t>
    </dgm:pt>
    <dgm:pt modelId="{F75A58CD-8FA2-4F53-AA40-28940CA6C492}" type="parTrans" cxnId="{A8F90943-ECC1-4B12-878F-F409A6F921EF}">
      <dgm:prSet/>
      <dgm:spPr/>
      <dgm:t>
        <a:bodyPr/>
        <a:lstStyle/>
        <a:p>
          <a:endParaRPr lang="en-US"/>
        </a:p>
      </dgm:t>
    </dgm:pt>
    <dgm:pt modelId="{FFEBFEBD-43C3-43A9-8739-473D0EA9D918}" type="sibTrans" cxnId="{A8F90943-ECC1-4B12-878F-F409A6F921EF}">
      <dgm:prSet/>
      <dgm:spPr/>
      <dgm:t>
        <a:bodyPr/>
        <a:lstStyle/>
        <a:p>
          <a:endParaRPr lang="en-US"/>
        </a:p>
      </dgm:t>
    </dgm:pt>
    <dgm:pt modelId="{680EDAB4-042E-4363-B9CF-CD4A7B262E02}">
      <dgm:prSet custT="1"/>
      <dgm:spPr/>
      <dgm:t>
        <a:bodyPr/>
        <a:lstStyle/>
        <a:p>
          <a:r>
            <a:rPr lang="en-US" sz="1200" b="1" baseline="0" dirty="0"/>
            <a:t>Participatory Design:</a:t>
          </a:r>
        </a:p>
      </dgm:t>
    </dgm:pt>
    <dgm:pt modelId="{63F3F88E-1C25-4937-A7B6-2FE48EE738A6}" type="parTrans" cxnId="{DE3071B6-5376-4A32-8A67-51E64BBCB530}">
      <dgm:prSet/>
      <dgm:spPr/>
      <dgm:t>
        <a:bodyPr/>
        <a:lstStyle/>
        <a:p>
          <a:endParaRPr lang="en-US"/>
        </a:p>
      </dgm:t>
    </dgm:pt>
    <dgm:pt modelId="{C831B660-3B07-4F84-81FA-6216C12362C9}" type="sibTrans" cxnId="{DE3071B6-5376-4A32-8A67-51E64BBCB530}">
      <dgm:prSet/>
      <dgm:spPr/>
      <dgm:t>
        <a:bodyPr/>
        <a:lstStyle/>
        <a:p>
          <a:endParaRPr lang="en-US"/>
        </a:p>
      </dgm:t>
    </dgm:pt>
    <dgm:pt modelId="{99C3F8E5-F4D6-4AAD-9489-E3F0809CAD0E}">
      <dgm:prSet/>
      <dgm:spPr/>
      <dgm:t>
        <a:bodyPr/>
        <a:lstStyle/>
        <a:p>
          <a:r>
            <a:rPr lang="en-US" dirty="0"/>
            <a:t>Improving the Quality of the Educational Experience</a:t>
          </a:r>
        </a:p>
      </dgm:t>
    </dgm:pt>
    <dgm:pt modelId="{27CE1B12-72A6-4B85-9656-936C5648E24B}" type="parTrans" cxnId="{ACF5BA32-A187-48B2-AC04-C7448CB7434D}">
      <dgm:prSet/>
      <dgm:spPr/>
      <dgm:t>
        <a:bodyPr/>
        <a:lstStyle/>
        <a:p>
          <a:endParaRPr lang="en-US"/>
        </a:p>
      </dgm:t>
    </dgm:pt>
    <dgm:pt modelId="{62A82D2D-59A4-4C56-9347-2004A5CB82DB}" type="sibTrans" cxnId="{ACF5BA32-A187-48B2-AC04-C7448CB7434D}">
      <dgm:prSet/>
      <dgm:spPr/>
      <dgm:t>
        <a:bodyPr/>
        <a:lstStyle/>
        <a:p>
          <a:endParaRPr lang="en-US"/>
        </a:p>
      </dgm:t>
    </dgm:pt>
    <dgm:pt modelId="{A4C13740-B7DC-41D8-A221-BFDB0622A395}">
      <dgm:prSet custT="1"/>
      <dgm:spPr/>
      <dgm:t>
        <a:bodyPr/>
        <a:lstStyle/>
        <a:p>
          <a:r>
            <a:rPr lang="en-US" sz="1100" b="1" baseline="0" dirty="0"/>
            <a:t>Daily, Dynamic Teacher-Learner Partnership:</a:t>
          </a:r>
        </a:p>
      </dgm:t>
    </dgm:pt>
    <dgm:pt modelId="{83B96A98-5C1D-4355-B318-ABC508989B76}" type="parTrans" cxnId="{7664A5AC-78DC-4959-8A31-EF8F35A388DC}">
      <dgm:prSet/>
      <dgm:spPr/>
      <dgm:t>
        <a:bodyPr/>
        <a:lstStyle/>
        <a:p>
          <a:endParaRPr lang="en-US"/>
        </a:p>
      </dgm:t>
    </dgm:pt>
    <dgm:pt modelId="{973453FE-522A-40DF-B8B2-1AC346C87C6A}" type="sibTrans" cxnId="{7664A5AC-78DC-4959-8A31-EF8F35A388DC}">
      <dgm:prSet/>
      <dgm:spPr/>
      <dgm:t>
        <a:bodyPr/>
        <a:lstStyle/>
        <a:p>
          <a:endParaRPr lang="en-US"/>
        </a:p>
      </dgm:t>
    </dgm:pt>
    <dgm:pt modelId="{5F94919E-4AEB-4720-AB3D-BB4180120560}">
      <dgm:prSet/>
      <dgm:spPr/>
      <dgm:t>
        <a:bodyPr/>
        <a:lstStyle/>
        <a:p>
          <a:r>
            <a:rPr lang="en-US" dirty="0"/>
            <a:t>TLC</a:t>
          </a:r>
          <a:r>
            <a:rPr lang="en-US" dirty="0">
              <a:sym typeface="Wingdings" panose="05000000000000000000" pitchFamily="2" charset="2"/>
            </a:rPr>
            <a:t></a:t>
          </a:r>
          <a:r>
            <a:rPr lang="en-US" dirty="0"/>
            <a:t> TLP</a:t>
          </a:r>
        </a:p>
      </dgm:t>
    </dgm:pt>
    <dgm:pt modelId="{0A2AE241-9A6B-42E8-8BFA-CAB768374720}" type="parTrans" cxnId="{05390E5A-6710-45A1-BE24-1410B3BA87A4}">
      <dgm:prSet/>
      <dgm:spPr/>
      <dgm:t>
        <a:bodyPr/>
        <a:lstStyle/>
        <a:p>
          <a:endParaRPr lang="en-US"/>
        </a:p>
      </dgm:t>
    </dgm:pt>
    <dgm:pt modelId="{20A8DAEC-33FF-4562-977B-C3BD0B31B251}" type="sibTrans" cxnId="{05390E5A-6710-45A1-BE24-1410B3BA87A4}">
      <dgm:prSet/>
      <dgm:spPr/>
      <dgm:t>
        <a:bodyPr/>
        <a:lstStyle/>
        <a:p>
          <a:endParaRPr lang="en-US"/>
        </a:p>
      </dgm:t>
    </dgm:pt>
    <dgm:pt modelId="{F7FBEC51-09E9-4417-A940-3201A69E187B}">
      <dgm:prSet/>
      <dgm:spPr/>
      <dgm:t>
        <a:bodyPr/>
        <a:lstStyle/>
        <a:p>
          <a:r>
            <a:rPr lang="en-US" dirty="0"/>
            <a:t>Partnering in the moment to create the most effective teaching and learning (and Patient-Centered) learning environment. </a:t>
          </a:r>
        </a:p>
      </dgm:t>
    </dgm:pt>
    <dgm:pt modelId="{EF033AFD-8C5B-4094-B77C-1CB6E9C63B65}" type="parTrans" cxnId="{6CCCCD7D-1D63-45DB-9B7A-767E70BF336F}">
      <dgm:prSet/>
      <dgm:spPr/>
      <dgm:t>
        <a:bodyPr/>
        <a:lstStyle/>
        <a:p>
          <a:endParaRPr lang="en-US"/>
        </a:p>
      </dgm:t>
    </dgm:pt>
    <dgm:pt modelId="{0912BC3B-41A3-4EB3-9242-780E39E0A3E5}" type="sibTrans" cxnId="{6CCCCD7D-1D63-45DB-9B7A-767E70BF336F}">
      <dgm:prSet/>
      <dgm:spPr/>
      <dgm:t>
        <a:bodyPr/>
        <a:lstStyle/>
        <a:p>
          <a:endParaRPr lang="en-US"/>
        </a:p>
      </dgm:t>
    </dgm:pt>
    <dgm:pt modelId="{1B2B1FAC-2454-474D-9A32-4626E3655821}">
      <dgm:prSet/>
      <dgm:spPr/>
      <dgm:t>
        <a:bodyPr/>
        <a:lstStyle/>
        <a:p>
          <a:r>
            <a:rPr lang="en-US" dirty="0"/>
            <a:t> Involving students and teachers inclusively</a:t>
          </a:r>
        </a:p>
      </dgm:t>
    </dgm:pt>
    <dgm:pt modelId="{47630D63-0CFF-B644-814D-A88708846245}" type="parTrans" cxnId="{7FC6E7C5-D77A-774D-A20A-2A48D9C3A49D}">
      <dgm:prSet/>
      <dgm:spPr/>
      <dgm:t>
        <a:bodyPr/>
        <a:lstStyle/>
        <a:p>
          <a:endParaRPr lang="en-US"/>
        </a:p>
      </dgm:t>
    </dgm:pt>
    <dgm:pt modelId="{A1FD96EC-580F-CB44-ACD3-65E3F0C8877E}" type="sibTrans" cxnId="{7FC6E7C5-D77A-774D-A20A-2A48D9C3A49D}">
      <dgm:prSet/>
      <dgm:spPr/>
      <dgm:t>
        <a:bodyPr/>
        <a:lstStyle/>
        <a:p>
          <a:endParaRPr lang="en-US"/>
        </a:p>
      </dgm:t>
    </dgm:pt>
    <dgm:pt modelId="{DBC5ADAB-AACB-AC4C-9C98-290CEC8538A1}" type="pres">
      <dgm:prSet presAssocID="{823490D0-3F47-4997-B727-7120864E90D1}" presName="hierChild1" presStyleCnt="0">
        <dgm:presLayoutVars>
          <dgm:chPref val="1"/>
          <dgm:dir/>
          <dgm:animOne val="branch"/>
          <dgm:animLvl val="lvl"/>
          <dgm:resizeHandles/>
        </dgm:presLayoutVars>
      </dgm:prSet>
      <dgm:spPr/>
      <dgm:t>
        <a:bodyPr/>
        <a:lstStyle/>
        <a:p>
          <a:endParaRPr lang="en-US"/>
        </a:p>
      </dgm:t>
    </dgm:pt>
    <dgm:pt modelId="{8974F1E5-DDD9-D94B-89AC-19982773B6A7}" type="pres">
      <dgm:prSet presAssocID="{9695E53C-3542-4357-9060-2BC0C2CE70BB}" presName="hierRoot1" presStyleCnt="0"/>
      <dgm:spPr/>
    </dgm:pt>
    <dgm:pt modelId="{BAC6418E-B976-8445-8CFF-D6C0D3305DDE}" type="pres">
      <dgm:prSet presAssocID="{9695E53C-3542-4357-9060-2BC0C2CE70BB}" presName="composite" presStyleCnt="0"/>
      <dgm:spPr/>
    </dgm:pt>
    <dgm:pt modelId="{32DDE03F-5AFB-274F-BB73-34B34AD72852}" type="pres">
      <dgm:prSet presAssocID="{9695E53C-3542-4357-9060-2BC0C2CE70BB}" presName="background" presStyleLbl="node0" presStyleIdx="0" presStyleCnt="3"/>
      <dgm:spPr/>
    </dgm:pt>
    <dgm:pt modelId="{4141AA56-1115-0640-B807-F65EBDC4B26C}" type="pres">
      <dgm:prSet presAssocID="{9695E53C-3542-4357-9060-2BC0C2CE70BB}" presName="text" presStyleLbl="fgAcc0" presStyleIdx="0" presStyleCnt="3">
        <dgm:presLayoutVars>
          <dgm:chPref val="3"/>
        </dgm:presLayoutVars>
      </dgm:prSet>
      <dgm:spPr/>
      <dgm:t>
        <a:bodyPr/>
        <a:lstStyle/>
        <a:p>
          <a:endParaRPr lang="en-US"/>
        </a:p>
      </dgm:t>
    </dgm:pt>
    <dgm:pt modelId="{8E2E35AE-11DF-3A48-93ED-9424CF3857D1}" type="pres">
      <dgm:prSet presAssocID="{9695E53C-3542-4357-9060-2BC0C2CE70BB}" presName="hierChild2" presStyleCnt="0"/>
      <dgm:spPr/>
    </dgm:pt>
    <dgm:pt modelId="{3F3FE51F-DAC7-9D45-9F35-58932424E809}" type="pres">
      <dgm:prSet presAssocID="{680EDAB4-042E-4363-B9CF-CD4A7B262E02}" presName="hierRoot1" presStyleCnt="0"/>
      <dgm:spPr/>
    </dgm:pt>
    <dgm:pt modelId="{1206B536-F6B8-AE4E-B871-5D12C3339672}" type="pres">
      <dgm:prSet presAssocID="{680EDAB4-042E-4363-B9CF-CD4A7B262E02}" presName="composite" presStyleCnt="0"/>
      <dgm:spPr/>
    </dgm:pt>
    <dgm:pt modelId="{B7FD4DD7-4C11-C246-A841-76524CBC05A8}" type="pres">
      <dgm:prSet presAssocID="{680EDAB4-042E-4363-B9CF-CD4A7B262E02}" presName="background" presStyleLbl="node0" presStyleIdx="1" presStyleCnt="3"/>
      <dgm:spPr/>
    </dgm:pt>
    <dgm:pt modelId="{4BF828C1-29C2-4B4E-B8C7-8E1DDCFE3EDC}" type="pres">
      <dgm:prSet presAssocID="{680EDAB4-042E-4363-B9CF-CD4A7B262E02}" presName="text" presStyleLbl="fgAcc0" presStyleIdx="1" presStyleCnt="3">
        <dgm:presLayoutVars>
          <dgm:chPref val="3"/>
        </dgm:presLayoutVars>
      </dgm:prSet>
      <dgm:spPr/>
      <dgm:t>
        <a:bodyPr/>
        <a:lstStyle/>
        <a:p>
          <a:endParaRPr lang="en-US"/>
        </a:p>
      </dgm:t>
    </dgm:pt>
    <dgm:pt modelId="{CCC2F9D5-AD79-934A-AEAF-1D20A24A5E79}" type="pres">
      <dgm:prSet presAssocID="{680EDAB4-042E-4363-B9CF-CD4A7B262E02}" presName="hierChild2" presStyleCnt="0"/>
      <dgm:spPr/>
    </dgm:pt>
    <dgm:pt modelId="{5FB875CC-8A9B-B647-ADB8-56D85A61E93D}" type="pres">
      <dgm:prSet presAssocID="{27CE1B12-72A6-4B85-9656-936C5648E24B}" presName="Name10" presStyleLbl="parChTrans1D2" presStyleIdx="0" presStyleCnt="4"/>
      <dgm:spPr/>
      <dgm:t>
        <a:bodyPr/>
        <a:lstStyle/>
        <a:p>
          <a:endParaRPr lang="en-US"/>
        </a:p>
      </dgm:t>
    </dgm:pt>
    <dgm:pt modelId="{4DAB314F-BA0A-BC4A-94A7-0D8D0DE724A8}" type="pres">
      <dgm:prSet presAssocID="{99C3F8E5-F4D6-4AAD-9489-E3F0809CAD0E}" presName="hierRoot2" presStyleCnt="0"/>
      <dgm:spPr/>
    </dgm:pt>
    <dgm:pt modelId="{36F26D46-06C9-5845-B251-4011B3E5BD7C}" type="pres">
      <dgm:prSet presAssocID="{99C3F8E5-F4D6-4AAD-9489-E3F0809CAD0E}" presName="composite2" presStyleCnt="0"/>
      <dgm:spPr/>
    </dgm:pt>
    <dgm:pt modelId="{3A290F90-0102-3449-9441-B7E526435B5D}" type="pres">
      <dgm:prSet presAssocID="{99C3F8E5-F4D6-4AAD-9489-E3F0809CAD0E}" presName="background2" presStyleLbl="node2" presStyleIdx="0" presStyleCnt="4"/>
      <dgm:spPr/>
    </dgm:pt>
    <dgm:pt modelId="{03E1D8D4-3D20-924F-B49F-BD3328B53FFC}" type="pres">
      <dgm:prSet presAssocID="{99C3F8E5-F4D6-4AAD-9489-E3F0809CAD0E}" presName="text2" presStyleLbl="fgAcc2" presStyleIdx="0" presStyleCnt="4">
        <dgm:presLayoutVars>
          <dgm:chPref val="3"/>
        </dgm:presLayoutVars>
      </dgm:prSet>
      <dgm:spPr/>
      <dgm:t>
        <a:bodyPr/>
        <a:lstStyle/>
        <a:p>
          <a:endParaRPr lang="en-US"/>
        </a:p>
      </dgm:t>
    </dgm:pt>
    <dgm:pt modelId="{DE84C1A5-C480-5049-83A7-102E872DB262}" type="pres">
      <dgm:prSet presAssocID="{99C3F8E5-F4D6-4AAD-9489-E3F0809CAD0E}" presName="hierChild3" presStyleCnt="0"/>
      <dgm:spPr/>
    </dgm:pt>
    <dgm:pt modelId="{2346105C-7F12-CA46-AD9E-81F91D8D096E}" type="pres">
      <dgm:prSet presAssocID="{47630D63-0CFF-B644-814D-A88708846245}" presName="Name10" presStyleLbl="parChTrans1D2" presStyleIdx="1" presStyleCnt="4"/>
      <dgm:spPr/>
      <dgm:t>
        <a:bodyPr/>
        <a:lstStyle/>
        <a:p>
          <a:endParaRPr lang="en-US"/>
        </a:p>
      </dgm:t>
    </dgm:pt>
    <dgm:pt modelId="{578BDB4A-EAA5-E64F-B9FB-B9E0429973A8}" type="pres">
      <dgm:prSet presAssocID="{1B2B1FAC-2454-474D-9A32-4626E3655821}" presName="hierRoot2" presStyleCnt="0"/>
      <dgm:spPr/>
    </dgm:pt>
    <dgm:pt modelId="{AE65017B-EB9A-1C41-B030-0AF378255775}" type="pres">
      <dgm:prSet presAssocID="{1B2B1FAC-2454-474D-9A32-4626E3655821}" presName="composite2" presStyleCnt="0"/>
      <dgm:spPr/>
    </dgm:pt>
    <dgm:pt modelId="{C8A07F3D-5F62-044F-83A8-D82CF8FD6AFA}" type="pres">
      <dgm:prSet presAssocID="{1B2B1FAC-2454-474D-9A32-4626E3655821}" presName="background2" presStyleLbl="node2" presStyleIdx="1" presStyleCnt="4"/>
      <dgm:spPr/>
    </dgm:pt>
    <dgm:pt modelId="{687516D6-28B6-D444-9252-B5033AE3FF8C}" type="pres">
      <dgm:prSet presAssocID="{1B2B1FAC-2454-474D-9A32-4626E3655821}" presName="text2" presStyleLbl="fgAcc2" presStyleIdx="1" presStyleCnt="4">
        <dgm:presLayoutVars>
          <dgm:chPref val="3"/>
        </dgm:presLayoutVars>
      </dgm:prSet>
      <dgm:spPr/>
      <dgm:t>
        <a:bodyPr/>
        <a:lstStyle/>
        <a:p>
          <a:endParaRPr lang="en-US"/>
        </a:p>
      </dgm:t>
    </dgm:pt>
    <dgm:pt modelId="{B15B49A7-FA81-434F-B97E-BD0FEC56C3A0}" type="pres">
      <dgm:prSet presAssocID="{1B2B1FAC-2454-474D-9A32-4626E3655821}" presName="hierChild3" presStyleCnt="0"/>
      <dgm:spPr/>
    </dgm:pt>
    <dgm:pt modelId="{C2ACFA9E-7F15-FA40-8633-3E3625A51C94}" type="pres">
      <dgm:prSet presAssocID="{A4C13740-B7DC-41D8-A221-BFDB0622A395}" presName="hierRoot1" presStyleCnt="0"/>
      <dgm:spPr/>
    </dgm:pt>
    <dgm:pt modelId="{978A47E9-902E-0540-B628-751D6D7E099D}" type="pres">
      <dgm:prSet presAssocID="{A4C13740-B7DC-41D8-A221-BFDB0622A395}" presName="composite" presStyleCnt="0"/>
      <dgm:spPr/>
    </dgm:pt>
    <dgm:pt modelId="{92E347DE-597B-1D4E-A5EF-A5B659AEAF88}" type="pres">
      <dgm:prSet presAssocID="{A4C13740-B7DC-41D8-A221-BFDB0622A395}" presName="background" presStyleLbl="node0" presStyleIdx="2" presStyleCnt="3"/>
      <dgm:spPr/>
    </dgm:pt>
    <dgm:pt modelId="{F5966B30-927B-8340-AF8A-49D8CD3EE275}" type="pres">
      <dgm:prSet presAssocID="{A4C13740-B7DC-41D8-A221-BFDB0622A395}" presName="text" presStyleLbl="fgAcc0" presStyleIdx="2" presStyleCnt="3">
        <dgm:presLayoutVars>
          <dgm:chPref val="3"/>
        </dgm:presLayoutVars>
      </dgm:prSet>
      <dgm:spPr/>
      <dgm:t>
        <a:bodyPr/>
        <a:lstStyle/>
        <a:p>
          <a:endParaRPr lang="en-US"/>
        </a:p>
      </dgm:t>
    </dgm:pt>
    <dgm:pt modelId="{B6301D4E-E66E-1141-ABD6-9983A348925E}" type="pres">
      <dgm:prSet presAssocID="{A4C13740-B7DC-41D8-A221-BFDB0622A395}" presName="hierChild2" presStyleCnt="0"/>
      <dgm:spPr/>
    </dgm:pt>
    <dgm:pt modelId="{3AB5771C-3F30-824C-A029-FBCAB2CCA117}" type="pres">
      <dgm:prSet presAssocID="{0A2AE241-9A6B-42E8-8BFA-CAB768374720}" presName="Name10" presStyleLbl="parChTrans1D2" presStyleIdx="2" presStyleCnt="4"/>
      <dgm:spPr/>
      <dgm:t>
        <a:bodyPr/>
        <a:lstStyle/>
        <a:p>
          <a:endParaRPr lang="en-US"/>
        </a:p>
      </dgm:t>
    </dgm:pt>
    <dgm:pt modelId="{52C0F0A4-28C1-EF45-B7D3-D71A706FB85E}" type="pres">
      <dgm:prSet presAssocID="{5F94919E-4AEB-4720-AB3D-BB4180120560}" presName="hierRoot2" presStyleCnt="0"/>
      <dgm:spPr/>
    </dgm:pt>
    <dgm:pt modelId="{8D2562C1-02DA-1848-BF86-07988FBF27C1}" type="pres">
      <dgm:prSet presAssocID="{5F94919E-4AEB-4720-AB3D-BB4180120560}" presName="composite2" presStyleCnt="0"/>
      <dgm:spPr/>
    </dgm:pt>
    <dgm:pt modelId="{DB6A5086-4F01-9F49-BD6A-D5606A46A3C7}" type="pres">
      <dgm:prSet presAssocID="{5F94919E-4AEB-4720-AB3D-BB4180120560}" presName="background2" presStyleLbl="node2" presStyleIdx="2" presStyleCnt="4"/>
      <dgm:spPr/>
    </dgm:pt>
    <dgm:pt modelId="{AFB6E660-F312-0F4E-AD25-32C4B0427C3E}" type="pres">
      <dgm:prSet presAssocID="{5F94919E-4AEB-4720-AB3D-BB4180120560}" presName="text2" presStyleLbl="fgAcc2" presStyleIdx="2" presStyleCnt="4">
        <dgm:presLayoutVars>
          <dgm:chPref val="3"/>
        </dgm:presLayoutVars>
      </dgm:prSet>
      <dgm:spPr/>
      <dgm:t>
        <a:bodyPr/>
        <a:lstStyle/>
        <a:p>
          <a:endParaRPr lang="en-US"/>
        </a:p>
      </dgm:t>
    </dgm:pt>
    <dgm:pt modelId="{C9960F99-30EA-E948-8733-5C78A153C91B}" type="pres">
      <dgm:prSet presAssocID="{5F94919E-4AEB-4720-AB3D-BB4180120560}" presName="hierChild3" presStyleCnt="0"/>
      <dgm:spPr/>
    </dgm:pt>
    <dgm:pt modelId="{67FAE873-97D2-4847-999E-D513AE1442A0}" type="pres">
      <dgm:prSet presAssocID="{EF033AFD-8C5B-4094-B77C-1CB6E9C63B65}" presName="Name10" presStyleLbl="parChTrans1D2" presStyleIdx="3" presStyleCnt="4"/>
      <dgm:spPr/>
      <dgm:t>
        <a:bodyPr/>
        <a:lstStyle/>
        <a:p>
          <a:endParaRPr lang="en-US"/>
        </a:p>
      </dgm:t>
    </dgm:pt>
    <dgm:pt modelId="{26724BA0-1FAA-B645-9CF7-1C96AE81AB01}" type="pres">
      <dgm:prSet presAssocID="{F7FBEC51-09E9-4417-A940-3201A69E187B}" presName="hierRoot2" presStyleCnt="0"/>
      <dgm:spPr/>
    </dgm:pt>
    <dgm:pt modelId="{1E2C57DF-7002-8741-9092-0815FDEDC535}" type="pres">
      <dgm:prSet presAssocID="{F7FBEC51-09E9-4417-A940-3201A69E187B}" presName="composite2" presStyleCnt="0"/>
      <dgm:spPr/>
    </dgm:pt>
    <dgm:pt modelId="{176C7938-3DBC-C44D-BF21-11CD36539EB1}" type="pres">
      <dgm:prSet presAssocID="{F7FBEC51-09E9-4417-A940-3201A69E187B}" presName="background2" presStyleLbl="node2" presStyleIdx="3" presStyleCnt="4"/>
      <dgm:spPr/>
    </dgm:pt>
    <dgm:pt modelId="{5F3C86F6-7006-E942-A963-792AA67015B8}" type="pres">
      <dgm:prSet presAssocID="{F7FBEC51-09E9-4417-A940-3201A69E187B}" presName="text2" presStyleLbl="fgAcc2" presStyleIdx="3" presStyleCnt="4">
        <dgm:presLayoutVars>
          <dgm:chPref val="3"/>
        </dgm:presLayoutVars>
      </dgm:prSet>
      <dgm:spPr/>
      <dgm:t>
        <a:bodyPr/>
        <a:lstStyle/>
        <a:p>
          <a:endParaRPr lang="en-US"/>
        </a:p>
      </dgm:t>
    </dgm:pt>
    <dgm:pt modelId="{82992ABB-555A-9C44-B353-1796A3BE112A}" type="pres">
      <dgm:prSet presAssocID="{F7FBEC51-09E9-4417-A940-3201A69E187B}" presName="hierChild3" presStyleCnt="0"/>
      <dgm:spPr/>
    </dgm:pt>
  </dgm:ptLst>
  <dgm:cxnLst>
    <dgm:cxn modelId="{1FF51199-322D-2947-97DE-92DB63BE9D19}" type="presOf" srcId="{680EDAB4-042E-4363-B9CF-CD4A7B262E02}" destId="{4BF828C1-29C2-4B4E-B8C7-8E1DDCFE3EDC}" srcOrd="0" destOrd="0" presId="urn:microsoft.com/office/officeart/2005/8/layout/hierarchy1"/>
    <dgm:cxn modelId="{A8F90943-ECC1-4B12-878F-F409A6F921EF}" srcId="{823490D0-3F47-4997-B727-7120864E90D1}" destId="{9695E53C-3542-4357-9060-2BC0C2CE70BB}" srcOrd="0" destOrd="0" parTransId="{F75A58CD-8FA2-4F53-AA40-28940CA6C492}" sibTransId="{FFEBFEBD-43C3-43A9-8739-473D0EA9D918}"/>
    <dgm:cxn modelId="{BFD88714-E1C6-9F46-BAB9-A6F388B557EB}" type="presOf" srcId="{1B2B1FAC-2454-474D-9A32-4626E3655821}" destId="{687516D6-28B6-D444-9252-B5033AE3FF8C}" srcOrd="0" destOrd="0" presId="urn:microsoft.com/office/officeart/2005/8/layout/hierarchy1"/>
    <dgm:cxn modelId="{ACF5BA32-A187-48B2-AC04-C7448CB7434D}" srcId="{680EDAB4-042E-4363-B9CF-CD4A7B262E02}" destId="{99C3F8E5-F4D6-4AAD-9489-E3F0809CAD0E}" srcOrd="0" destOrd="0" parTransId="{27CE1B12-72A6-4B85-9656-936C5648E24B}" sibTransId="{62A82D2D-59A4-4C56-9347-2004A5CB82DB}"/>
    <dgm:cxn modelId="{05390E5A-6710-45A1-BE24-1410B3BA87A4}" srcId="{A4C13740-B7DC-41D8-A221-BFDB0622A395}" destId="{5F94919E-4AEB-4720-AB3D-BB4180120560}" srcOrd="0" destOrd="0" parTransId="{0A2AE241-9A6B-42E8-8BFA-CAB768374720}" sibTransId="{20A8DAEC-33FF-4562-977B-C3BD0B31B251}"/>
    <dgm:cxn modelId="{BB007227-396C-B449-8E9A-34E6ACBE9EF7}" type="presOf" srcId="{F7FBEC51-09E9-4417-A940-3201A69E187B}" destId="{5F3C86F6-7006-E942-A963-792AA67015B8}" srcOrd="0" destOrd="0" presId="urn:microsoft.com/office/officeart/2005/8/layout/hierarchy1"/>
    <dgm:cxn modelId="{DE3071B6-5376-4A32-8A67-51E64BBCB530}" srcId="{823490D0-3F47-4997-B727-7120864E90D1}" destId="{680EDAB4-042E-4363-B9CF-CD4A7B262E02}" srcOrd="1" destOrd="0" parTransId="{63F3F88E-1C25-4937-A7B6-2FE48EE738A6}" sibTransId="{C831B660-3B07-4F84-81FA-6216C12362C9}"/>
    <dgm:cxn modelId="{822A88D9-6CA9-224F-9D4E-01C7837C8FD7}" type="presOf" srcId="{EF033AFD-8C5B-4094-B77C-1CB6E9C63B65}" destId="{67FAE873-97D2-4847-999E-D513AE1442A0}" srcOrd="0" destOrd="0" presId="urn:microsoft.com/office/officeart/2005/8/layout/hierarchy1"/>
    <dgm:cxn modelId="{58E12223-F14C-5F48-A287-95E7B62004E6}" type="presOf" srcId="{0A2AE241-9A6B-42E8-8BFA-CAB768374720}" destId="{3AB5771C-3F30-824C-A029-FBCAB2CCA117}" srcOrd="0" destOrd="0" presId="urn:microsoft.com/office/officeart/2005/8/layout/hierarchy1"/>
    <dgm:cxn modelId="{08080076-4423-184B-BF6C-81CD05FD5EAB}" type="presOf" srcId="{5F94919E-4AEB-4720-AB3D-BB4180120560}" destId="{AFB6E660-F312-0F4E-AD25-32C4B0427C3E}" srcOrd="0" destOrd="0" presId="urn:microsoft.com/office/officeart/2005/8/layout/hierarchy1"/>
    <dgm:cxn modelId="{983F7C2B-7BBD-DB4F-80E9-CCE87AEB90FF}" type="presOf" srcId="{823490D0-3F47-4997-B727-7120864E90D1}" destId="{DBC5ADAB-AACB-AC4C-9C98-290CEC8538A1}" srcOrd="0" destOrd="0" presId="urn:microsoft.com/office/officeart/2005/8/layout/hierarchy1"/>
    <dgm:cxn modelId="{78289030-1AF9-E540-B78A-6F3E017FDF9C}" type="presOf" srcId="{47630D63-0CFF-B644-814D-A88708846245}" destId="{2346105C-7F12-CA46-AD9E-81F91D8D096E}" srcOrd="0" destOrd="0" presId="urn:microsoft.com/office/officeart/2005/8/layout/hierarchy1"/>
    <dgm:cxn modelId="{5792324D-5CF9-4348-8112-E1332527FE5C}" type="presOf" srcId="{9695E53C-3542-4357-9060-2BC0C2CE70BB}" destId="{4141AA56-1115-0640-B807-F65EBDC4B26C}" srcOrd="0" destOrd="0" presId="urn:microsoft.com/office/officeart/2005/8/layout/hierarchy1"/>
    <dgm:cxn modelId="{35EE8F77-DE8A-D04B-A646-E3C00EC6CBED}" type="presOf" srcId="{99C3F8E5-F4D6-4AAD-9489-E3F0809CAD0E}" destId="{03E1D8D4-3D20-924F-B49F-BD3328B53FFC}" srcOrd="0" destOrd="0" presId="urn:microsoft.com/office/officeart/2005/8/layout/hierarchy1"/>
    <dgm:cxn modelId="{2B067639-58FC-CD4D-B635-4EB76978797A}" type="presOf" srcId="{A4C13740-B7DC-41D8-A221-BFDB0622A395}" destId="{F5966B30-927B-8340-AF8A-49D8CD3EE275}" srcOrd="0" destOrd="0" presId="urn:microsoft.com/office/officeart/2005/8/layout/hierarchy1"/>
    <dgm:cxn modelId="{8C041330-67A7-B34F-B888-FA0FDF08B30B}" type="presOf" srcId="{27CE1B12-72A6-4B85-9656-936C5648E24B}" destId="{5FB875CC-8A9B-B647-ADB8-56D85A61E93D}" srcOrd="0" destOrd="0" presId="urn:microsoft.com/office/officeart/2005/8/layout/hierarchy1"/>
    <dgm:cxn modelId="{6CCCCD7D-1D63-45DB-9B7A-767E70BF336F}" srcId="{A4C13740-B7DC-41D8-A221-BFDB0622A395}" destId="{F7FBEC51-09E9-4417-A940-3201A69E187B}" srcOrd="1" destOrd="0" parTransId="{EF033AFD-8C5B-4094-B77C-1CB6E9C63B65}" sibTransId="{0912BC3B-41A3-4EB3-9242-780E39E0A3E5}"/>
    <dgm:cxn modelId="{7FC6E7C5-D77A-774D-A20A-2A48D9C3A49D}" srcId="{680EDAB4-042E-4363-B9CF-CD4A7B262E02}" destId="{1B2B1FAC-2454-474D-9A32-4626E3655821}" srcOrd="1" destOrd="0" parTransId="{47630D63-0CFF-B644-814D-A88708846245}" sibTransId="{A1FD96EC-580F-CB44-ACD3-65E3F0C8877E}"/>
    <dgm:cxn modelId="{7664A5AC-78DC-4959-8A31-EF8F35A388DC}" srcId="{823490D0-3F47-4997-B727-7120864E90D1}" destId="{A4C13740-B7DC-41D8-A221-BFDB0622A395}" srcOrd="2" destOrd="0" parTransId="{83B96A98-5C1D-4355-B318-ABC508989B76}" sibTransId="{973453FE-522A-40DF-B8B2-1AC346C87C6A}"/>
    <dgm:cxn modelId="{08B51875-58EF-0146-9AA3-9A3EC1FADBB2}" type="presParOf" srcId="{DBC5ADAB-AACB-AC4C-9C98-290CEC8538A1}" destId="{8974F1E5-DDD9-D94B-89AC-19982773B6A7}" srcOrd="0" destOrd="0" presId="urn:microsoft.com/office/officeart/2005/8/layout/hierarchy1"/>
    <dgm:cxn modelId="{A9B83E6F-820B-DF41-BE5E-4B1444C93219}" type="presParOf" srcId="{8974F1E5-DDD9-D94B-89AC-19982773B6A7}" destId="{BAC6418E-B976-8445-8CFF-D6C0D3305DDE}" srcOrd="0" destOrd="0" presId="urn:microsoft.com/office/officeart/2005/8/layout/hierarchy1"/>
    <dgm:cxn modelId="{7156349D-11F4-FF45-9A2C-DFA4E73374B8}" type="presParOf" srcId="{BAC6418E-B976-8445-8CFF-D6C0D3305DDE}" destId="{32DDE03F-5AFB-274F-BB73-34B34AD72852}" srcOrd="0" destOrd="0" presId="urn:microsoft.com/office/officeart/2005/8/layout/hierarchy1"/>
    <dgm:cxn modelId="{3CA40EA7-B814-A946-AF4C-729E160DE150}" type="presParOf" srcId="{BAC6418E-B976-8445-8CFF-D6C0D3305DDE}" destId="{4141AA56-1115-0640-B807-F65EBDC4B26C}" srcOrd="1" destOrd="0" presId="urn:microsoft.com/office/officeart/2005/8/layout/hierarchy1"/>
    <dgm:cxn modelId="{50D7ABC3-3C4D-E64F-8DB1-6C765DA76171}" type="presParOf" srcId="{8974F1E5-DDD9-D94B-89AC-19982773B6A7}" destId="{8E2E35AE-11DF-3A48-93ED-9424CF3857D1}" srcOrd="1" destOrd="0" presId="urn:microsoft.com/office/officeart/2005/8/layout/hierarchy1"/>
    <dgm:cxn modelId="{D8E415C8-F0E0-CB48-BBA9-D71C60246535}" type="presParOf" srcId="{DBC5ADAB-AACB-AC4C-9C98-290CEC8538A1}" destId="{3F3FE51F-DAC7-9D45-9F35-58932424E809}" srcOrd="1" destOrd="0" presId="urn:microsoft.com/office/officeart/2005/8/layout/hierarchy1"/>
    <dgm:cxn modelId="{23A4090C-45D8-EF42-A808-AE0F2018DB39}" type="presParOf" srcId="{3F3FE51F-DAC7-9D45-9F35-58932424E809}" destId="{1206B536-F6B8-AE4E-B871-5D12C3339672}" srcOrd="0" destOrd="0" presId="urn:microsoft.com/office/officeart/2005/8/layout/hierarchy1"/>
    <dgm:cxn modelId="{37581338-006C-0A44-84D7-4A71C455297A}" type="presParOf" srcId="{1206B536-F6B8-AE4E-B871-5D12C3339672}" destId="{B7FD4DD7-4C11-C246-A841-76524CBC05A8}" srcOrd="0" destOrd="0" presId="urn:microsoft.com/office/officeart/2005/8/layout/hierarchy1"/>
    <dgm:cxn modelId="{FF6961A0-1805-314A-B0D0-C7824D7E000C}" type="presParOf" srcId="{1206B536-F6B8-AE4E-B871-5D12C3339672}" destId="{4BF828C1-29C2-4B4E-B8C7-8E1DDCFE3EDC}" srcOrd="1" destOrd="0" presId="urn:microsoft.com/office/officeart/2005/8/layout/hierarchy1"/>
    <dgm:cxn modelId="{9C495157-20FF-8448-9C0A-EFFB7B22959C}" type="presParOf" srcId="{3F3FE51F-DAC7-9D45-9F35-58932424E809}" destId="{CCC2F9D5-AD79-934A-AEAF-1D20A24A5E79}" srcOrd="1" destOrd="0" presId="urn:microsoft.com/office/officeart/2005/8/layout/hierarchy1"/>
    <dgm:cxn modelId="{D8AC040D-6005-0E48-AFFB-86AE0F57ABDB}" type="presParOf" srcId="{CCC2F9D5-AD79-934A-AEAF-1D20A24A5E79}" destId="{5FB875CC-8A9B-B647-ADB8-56D85A61E93D}" srcOrd="0" destOrd="0" presId="urn:microsoft.com/office/officeart/2005/8/layout/hierarchy1"/>
    <dgm:cxn modelId="{2A660C9A-C651-0D4C-8419-B28008CB1789}" type="presParOf" srcId="{CCC2F9D5-AD79-934A-AEAF-1D20A24A5E79}" destId="{4DAB314F-BA0A-BC4A-94A7-0D8D0DE724A8}" srcOrd="1" destOrd="0" presId="urn:microsoft.com/office/officeart/2005/8/layout/hierarchy1"/>
    <dgm:cxn modelId="{07BC7772-D5CF-E641-BAEB-81EB695B484D}" type="presParOf" srcId="{4DAB314F-BA0A-BC4A-94A7-0D8D0DE724A8}" destId="{36F26D46-06C9-5845-B251-4011B3E5BD7C}" srcOrd="0" destOrd="0" presId="urn:microsoft.com/office/officeart/2005/8/layout/hierarchy1"/>
    <dgm:cxn modelId="{A5EDED17-DE2A-F140-B010-A998DE2D2BF0}" type="presParOf" srcId="{36F26D46-06C9-5845-B251-4011B3E5BD7C}" destId="{3A290F90-0102-3449-9441-B7E526435B5D}" srcOrd="0" destOrd="0" presId="urn:microsoft.com/office/officeart/2005/8/layout/hierarchy1"/>
    <dgm:cxn modelId="{13307EA2-9C11-9044-91D2-343F15BF771B}" type="presParOf" srcId="{36F26D46-06C9-5845-B251-4011B3E5BD7C}" destId="{03E1D8D4-3D20-924F-B49F-BD3328B53FFC}" srcOrd="1" destOrd="0" presId="urn:microsoft.com/office/officeart/2005/8/layout/hierarchy1"/>
    <dgm:cxn modelId="{D43B19C7-8460-EB40-AED6-A741C12B0265}" type="presParOf" srcId="{4DAB314F-BA0A-BC4A-94A7-0D8D0DE724A8}" destId="{DE84C1A5-C480-5049-83A7-102E872DB262}" srcOrd="1" destOrd="0" presId="urn:microsoft.com/office/officeart/2005/8/layout/hierarchy1"/>
    <dgm:cxn modelId="{12EF40FA-44CA-5743-B8DC-E404EC4AF43E}" type="presParOf" srcId="{CCC2F9D5-AD79-934A-AEAF-1D20A24A5E79}" destId="{2346105C-7F12-CA46-AD9E-81F91D8D096E}" srcOrd="2" destOrd="0" presId="urn:microsoft.com/office/officeart/2005/8/layout/hierarchy1"/>
    <dgm:cxn modelId="{23AF271D-1F0C-3A4C-88DF-A92CA015F802}" type="presParOf" srcId="{CCC2F9D5-AD79-934A-AEAF-1D20A24A5E79}" destId="{578BDB4A-EAA5-E64F-B9FB-B9E0429973A8}" srcOrd="3" destOrd="0" presId="urn:microsoft.com/office/officeart/2005/8/layout/hierarchy1"/>
    <dgm:cxn modelId="{6359A30B-EAC7-D74C-93F0-3244B5658E05}" type="presParOf" srcId="{578BDB4A-EAA5-E64F-B9FB-B9E0429973A8}" destId="{AE65017B-EB9A-1C41-B030-0AF378255775}" srcOrd="0" destOrd="0" presId="urn:microsoft.com/office/officeart/2005/8/layout/hierarchy1"/>
    <dgm:cxn modelId="{762E9B6E-692D-7E46-BD96-BBF18642D78B}" type="presParOf" srcId="{AE65017B-EB9A-1C41-B030-0AF378255775}" destId="{C8A07F3D-5F62-044F-83A8-D82CF8FD6AFA}" srcOrd="0" destOrd="0" presId="urn:microsoft.com/office/officeart/2005/8/layout/hierarchy1"/>
    <dgm:cxn modelId="{B1D250E2-08D0-A743-9914-E467CAE7BC0C}" type="presParOf" srcId="{AE65017B-EB9A-1C41-B030-0AF378255775}" destId="{687516D6-28B6-D444-9252-B5033AE3FF8C}" srcOrd="1" destOrd="0" presId="urn:microsoft.com/office/officeart/2005/8/layout/hierarchy1"/>
    <dgm:cxn modelId="{1D88D2FF-AA2B-534E-A042-B74D48A65101}" type="presParOf" srcId="{578BDB4A-EAA5-E64F-B9FB-B9E0429973A8}" destId="{B15B49A7-FA81-434F-B97E-BD0FEC56C3A0}" srcOrd="1" destOrd="0" presId="urn:microsoft.com/office/officeart/2005/8/layout/hierarchy1"/>
    <dgm:cxn modelId="{B650EEBF-777D-0846-A9D5-3B11D4905D33}" type="presParOf" srcId="{DBC5ADAB-AACB-AC4C-9C98-290CEC8538A1}" destId="{C2ACFA9E-7F15-FA40-8633-3E3625A51C94}" srcOrd="2" destOrd="0" presId="urn:microsoft.com/office/officeart/2005/8/layout/hierarchy1"/>
    <dgm:cxn modelId="{C7FC81DD-B5DE-6546-85F1-762214966CD5}" type="presParOf" srcId="{C2ACFA9E-7F15-FA40-8633-3E3625A51C94}" destId="{978A47E9-902E-0540-B628-751D6D7E099D}" srcOrd="0" destOrd="0" presId="urn:microsoft.com/office/officeart/2005/8/layout/hierarchy1"/>
    <dgm:cxn modelId="{BEE3E56E-A172-7A44-BFC0-49863ACE6F1D}" type="presParOf" srcId="{978A47E9-902E-0540-B628-751D6D7E099D}" destId="{92E347DE-597B-1D4E-A5EF-A5B659AEAF88}" srcOrd="0" destOrd="0" presId="urn:microsoft.com/office/officeart/2005/8/layout/hierarchy1"/>
    <dgm:cxn modelId="{135DBA28-42BA-AD48-977F-6F924334CED1}" type="presParOf" srcId="{978A47E9-902E-0540-B628-751D6D7E099D}" destId="{F5966B30-927B-8340-AF8A-49D8CD3EE275}" srcOrd="1" destOrd="0" presId="urn:microsoft.com/office/officeart/2005/8/layout/hierarchy1"/>
    <dgm:cxn modelId="{0C63448C-CE33-5E46-AE3E-D03F4B44C12F}" type="presParOf" srcId="{C2ACFA9E-7F15-FA40-8633-3E3625A51C94}" destId="{B6301D4E-E66E-1141-ABD6-9983A348925E}" srcOrd="1" destOrd="0" presId="urn:microsoft.com/office/officeart/2005/8/layout/hierarchy1"/>
    <dgm:cxn modelId="{C3196D30-0A14-C74A-A4FC-88C27D840E01}" type="presParOf" srcId="{B6301D4E-E66E-1141-ABD6-9983A348925E}" destId="{3AB5771C-3F30-824C-A029-FBCAB2CCA117}" srcOrd="0" destOrd="0" presId="urn:microsoft.com/office/officeart/2005/8/layout/hierarchy1"/>
    <dgm:cxn modelId="{3A1F3342-DFDC-9947-B6C7-E329A8069AFE}" type="presParOf" srcId="{B6301D4E-E66E-1141-ABD6-9983A348925E}" destId="{52C0F0A4-28C1-EF45-B7D3-D71A706FB85E}" srcOrd="1" destOrd="0" presId="urn:microsoft.com/office/officeart/2005/8/layout/hierarchy1"/>
    <dgm:cxn modelId="{DF0E6197-A9E2-344F-9D3A-A90D6204D8D1}" type="presParOf" srcId="{52C0F0A4-28C1-EF45-B7D3-D71A706FB85E}" destId="{8D2562C1-02DA-1848-BF86-07988FBF27C1}" srcOrd="0" destOrd="0" presId="urn:microsoft.com/office/officeart/2005/8/layout/hierarchy1"/>
    <dgm:cxn modelId="{5964662A-3286-0A47-815F-2A43C24EFF5A}" type="presParOf" srcId="{8D2562C1-02DA-1848-BF86-07988FBF27C1}" destId="{DB6A5086-4F01-9F49-BD6A-D5606A46A3C7}" srcOrd="0" destOrd="0" presId="urn:microsoft.com/office/officeart/2005/8/layout/hierarchy1"/>
    <dgm:cxn modelId="{2D3454AE-6C65-6349-B96B-20F1B62BD2F5}" type="presParOf" srcId="{8D2562C1-02DA-1848-BF86-07988FBF27C1}" destId="{AFB6E660-F312-0F4E-AD25-32C4B0427C3E}" srcOrd="1" destOrd="0" presId="urn:microsoft.com/office/officeart/2005/8/layout/hierarchy1"/>
    <dgm:cxn modelId="{06C66675-5930-5B45-8C06-48411873D36C}" type="presParOf" srcId="{52C0F0A4-28C1-EF45-B7D3-D71A706FB85E}" destId="{C9960F99-30EA-E948-8733-5C78A153C91B}" srcOrd="1" destOrd="0" presId="urn:microsoft.com/office/officeart/2005/8/layout/hierarchy1"/>
    <dgm:cxn modelId="{BA1B7C40-8499-6D48-93D3-29CE8B9BD2A7}" type="presParOf" srcId="{B6301D4E-E66E-1141-ABD6-9983A348925E}" destId="{67FAE873-97D2-4847-999E-D513AE1442A0}" srcOrd="2" destOrd="0" presId="urn:microsoft.com/office/officeart/2005/8/layout/hierarchy1"/>
    <dgm:cxn modelId="{E07FB441-2C68-BC45-9F4D-F0E20727B7DD}" type="presParOf" srcId="{B6301D4E-E66E-1141-ABD6-9983A348925E}" destId="{26724BA0-1FAA-B645-9CF7-1C96AE81AB01}" srcOrd="3" destOrd="0" presId="urn:microsoft.com/office/officeart/2005/8/layout/hierarchy1"/>
    <dgm:cxn modelId="{13F4EF0D-301B-934D-BE54-B9DA15626197}" type="presParOf" srcId="{26724BA0-1FAA-B645-9CF7-1C96AE81AB01}" destId="{1E2C57DF-7002-8741-9092-0815FDEDC535}" srcOrd="0" destOrd="0" presId="urn:microsoft.com/office/officeart/2005/8/layout/hierarchy1"/>
    <dgm:cxn modelId="{51187043-2B84-F047-AAA7-6946CAC189D1}" type="presParOf" srcId="{1E2C57DF-7002-8741-9092-0815FDEDC535}" destId="{176C7938-3DBC-C44D-BF21-11CD36539EB1}" srcOrd="0" destOrd="0" presId="urn:microsoft.com/office/officeart/2005/8/layout/hierarchy1"/>
    <dgm:cxn modelId="{E307C85B-150E-B048-905D-57DCBDB2EB2D}" type="presParOf" srcId="{1E2C57DF-7002-8741-9092-0815FDEDC535}" destId="{5F3C86F6-7006-E942-A963-792AA67015B8}" srcOrd="1" destOrd="0" presId="urn:microsoft.com/office/officeart/2005/8/layout/hierarchy1"/>
    <dgm:cxn modelId="{730BDB9E-09D9-B043-A836-A4BBCAB1E7EA}" type="presParOf" srcId="{26724BA0-1FAA-B645-9CF7-1C96AE81AB01}" destId="{82992ABB-555A-9C44-B353-1796A3BE112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colorful4" csCatId="colorful" phldr="1"/>
      <dgm:spPr/>
      <dgm:t>
        <a:bodyPr/>
        <a:lstStyle/>
        <a:p>
          <a:endParaRPr lang="en-US"/>
        </a:p>
      </dgm:t>
    </dgm:pt>
    <dgm:pt modelId="{3D6D5719-D758-401F-9931-7D863184EE0C}">
      <dgm:prSet phldrT="[Text]"/>
      <dgm:spPr/>
      <dgm:t>
        <a:bodyPr/>
        <a:lstStyle/>
        <a:p>
          <a:r>
            <a:rPr lang="en-US" b="1"/>
            <a:t>Interrupt</a:t>
          </a:r>
        </a:p>
      </dgm:t>
    </dgm:pt>
    <dgm:pt modelId="{7D5ADA3A-7C2C-409C-BFC4-49B80B07DCFE}" type="parTrans" cxnId="{0D678B37-AEA3-4DCF-ACF6-9637F2E0D613}">
      <dgm:prSet/>
      <dgm:spPr/>
      <dgm:t>
        <a:bodyPr/>
        <a:lstStyle/>
        <a:p>
          <a:endParaRPr lang="en-US"/>
        </a:p>
      </dgm:t>
    </dgm:pt>
    <dgm:pt modelId="{2EB1239D-F883-40EA-8487-58049148FC87}" type="sibTrans" cxnId="{0D678B37-AEA3-4DCF-ACF6-9637F2E0D613}">
      <dgm:prSet/>
      <dgm:spPr/>
      <dgm:t>
        <a:bodyPr/>
        <a:lstStyle/>
        <a:p>
          <a:endParaRPr lang="en-US"/>
        </a:p>
      </dgm:t>
    </dgm:pt>
    <dgm:pt modelId="{945BFB02-15F4-4026-AD34-CD62E5F3A598}">
      <dgm:prSet phldrT="[Text]"/>
      <dgm:spPr/>
      <dgm:t>
        <a:bodyPr/>
        <a:lstStyle/>
        <a:p>
          <a:r>
            <a:rPr lang="en-US" b="1"/>
            <a:t>Excuse me, can I just clarify what I heard?</a:t>
          </a:r>
        </a:p>
      </dgm:t>
    </dgm:pt>
    <dgm:pt modelId="{FC3CB677-FC26-49AD-BAC6-36AF8C4D4039}" type="parTrans" cxnId="{681123E4-02EC-421E-8137-CFFDFCD96B03}">
      <dgm:prSet/>
      <dgm:spPr/>
      <dgm:t>
        <a:bodyPr/>
        <a:lstStyle/>
        <a:p>
          <a:endParaRPr lang="en-US"/>
        </a:p>
      </dgm:t>
    </dgm:pt>
    <dgm:pt modelId="{DBFA635E-83C8-4E3C-8B10-6E77C182C1A2}" type="sibTrans" cxnId="{681123E4-02EC-421E-8137-CFFDFCD96B03}">
      <dgm:prSet/>
      <dgm:spPr/>
      <dgm:t>
        <a:bodyPr/>
        <a:lstStyle/>
        <a:p>
          <a:endParaRPr lang="en-US"/>
        </a:p>
      </dgm:t>
    </dgm:pt>
    <dgm:pt modelId="{59F673EC-0CD3-4635-899F-CF695215C0A3}">
      <dgm:prSet phldrT="[Text]"/>
      <dgm:spPr>
        <a:solidFill>
          <a:srgbClr val="6626B2"/>
        </a:solidFill>
      </dgm:spPr>
      <dgm:t>
        <a:bodyPr/>
        <a:lstStyle/>
        <a:p>
          <a:r>
            <a:rPr lang="en-US" b="1"/>
            <a:t>Before we continue, I want to talk about the language you just used.</a:t>
          </a:r>
        </a:p>
      </dgm:t>
    </dgm:pt>
    <dgm:pt modelId="{D3E7B51B-FEDD-4C72-96DF-EB33F0E2F2E3}" type="parTrans" cxnId="{61A0FCD9-2567-48A5-A7F1-F7B3E9DBCF64}">
      <dgm:prSet/>
      <dgm:spPr/>
      <dgm:t>
        <a:bodyPr/>
        <a:lstStyle/>
        <a:p>
          <a:endParaRPr lang="en-US"/>
        </a:p>
      </dgm:t>
    </dgm:pt>
    <dgm:pt modelId="{CAB2217D-F0E2-4CCA-BAE0-FFC28CBEB040}" type="sibTrans" cxnId="{61A0FCD9-2567-48A5-A7F1-F7B3E9DBCF64}">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306AF687-595A-4B9D-B4D7-7D4FA1F01DD8}" type="pres">
      <dgm:prSet presAssocID="{3D6D5719-D758-401F-9931-7D863184EE0C}" presName="compNode" presStyleCnt="0"/>
      <dgm:spPr/>
    </dgm:pt>
    <dgm:pt modelId="{3C9EC4AD-DDDA-4734-BE7C-E94F5C88C966}" type="pres">
      <dgm:prSet presAssocID="{3D6D5719-D758-401F-9931-7D863184EE0C}" presName="aNode" presStyleLbl="bgShp" presStyleIdx="0" presStyleCnt="1" custLinFactNeighborY="380"/>
      <dgm:spPr/>
      <dgm:t>
        <a:bodyPr/>
        <a:lstStyle/>
        <a:p>
          <a:endParaRPr lang="en-US"/>
        </a:p>
      </dgm:t>
    </dgm:pt>
    <dgm:pt modelId="{6FD1C7D7-6333-4631-9623-A3F786A13BFB}" type="pres">
      <dgm:prSet presAssocID="{3D6D5719-D758-401F-9931-7D863184EE0C}" presName="textNode" presStyleLbl="bgShp" presStyleIdx="0" presStyleCnt="1"/>
      <dgm:spPr/>
      <dgm:t>
        <a:bodyPr/>
        <a:lstStyle/>
        <a:p>
          <a:endParaRPr lang="en-US"/>
        </a:p>
      </dgm:t>
    </dgm:pt>
    <dgm:pt modelId="{42D1A2E2-82AB-4289-B697-BFE81763BE88}" type="pres">
      <dgm:prSet presAssocID="{3D6D5719-D758-401F-9931-7D863184EE0C}" presName="compChildNode" presStyleCnt="0"/>
      <dgm:spPr/>
    </dgm:pt>
    <dgm:pt modelId="{A1E7E0E7-44A2-4257-8DE2-CC5D12B78C61}" type="pres">
      <dgm:prSet presAssocID="{3D6D5719-D758-401F-9931-7D863184EE0C}" presName="theInnerList" presStyleCnt="0"/>
      <dgm:spPr/>
    </dgm:pt>
    <dgm:pt modelId="{D6F759EB-BA06-4E15-A4C1-B263D43CD2B9}" type="pres">
      <dgm:prSet presAssocID="{945BFB02-15F4-4026-AD34-CD62E5F3A598}" presName="childNode" presStyleLbl="node1" presStyleIdx="0" presStyleCnt="2">
        <dgm:presLayoutVars>
          <dgm:bulletEnabled val="1"/>
        </dgm:presLayoutVars>
      </dgm:prSet>
      <dgm:spPr/>
      <dgm:t>
        <a:bodyPr/>
        <a:lstStyle/>
        <a:p>
          <a:endParaRPr lang="en-US"/>
        </a:p>
      </dgm:t>
    </dgm:pt>
    <dgm:pt modelId="{C57CBE27-0382-42B3-91DB-3564C844913D}" type="pres">
      <dgm:prSet presAssocID="{945BFB02-15F4-4026-AD34-CD62E5F3A598}" presName="aSpace2" presStyleCnt="0"/>
      <dgm:spPr/>
    </dgm:pt>
    <dgm:pt modelId="{B511EABF-91AB-4A83-8B01-E772048D6246}" type="pres">
      <dgm:prSet presAssocID="{59F673EC-0CD3-4635-899F-CF695215C0A3}" presName="childNode" presStyleLbl="node1" presStyleIdx="1" presStyleCnt="2">
        <dgm:presLayoutVars>
          <dgm:bulletEnabled val="1"/>
        </dgm:presLayoutVars>
      </dgm:prSet>
      <dgm:spPr/>
      <dgm:t>
        <a:bodyPr/>
        <a:lstStyle/>
        <a:p>
          <a:endParaRPr lang="en-US"/>
        </a:p>
      </dgm:t>
    </dgm:pt>
  </dgm:ptLst>
  <dgm:cxnLst>
    <dgm:cxn modelId="{681123E4-02EC-421E-8137-CFFDFCD96B03}" srcId="{3D6D5719-D758-401F-9931-7D863184EE0C}" destId="{945BFB02-15F4-4026-AD34-CD62E5F3A598}" srcOrd="0" destOrd="0" parTransId="{FC3CB677-FC26-49AD-BAC6-36AF8C4D4039}" sibTransId="{DBFA635E-83C8-4E3C-8B10-6E77C182C1A2}"/>
    <dgm:cxn modelId="{C7A98900-731E-4E49-B05C-9AB22264AD2D}" type="presOf" srcId="{99563682-1B92-4234-A736-709AEA87D8C8}" destId="{56B638B7-DAC0-4097-9C67-93A5149A2BFC}" srcOrd="0" destOrd="0" presId="urn:microsoft.com/office/officeart/2005/8/layout/lProcess2"/>
    <dgm:cxn modelId="{B1DEE88F-4DD1-5042-A7AD-5DAA789E648F}" type="presOf" srcId="{945BFB02-15F4-4026-AD34-CD62E5F3A598}" destId="{D6F759EB-BA06-4E15-A4C1-B263D43CD2B9}" srcOrd="0" destOrd="0" presId="urn:microsoft.com/office/officeart/2005/8/layout/lProcess2"/>
    <dgm:cxn modelId="{2FFF465E-F9FC-F34C-8D46-FE549DB024ED}" type="presOf" srcId="{3D6D5719-D758-401F-9931-7D863184EE0C}" destId="{3C9EC4AD-DDDA-4734-BE7C-E94F5C88C966}" srcOrd="0" destOrd="0" presId="urn:microsoft.com/office/officeart/2005/8/layout/lProcess2"/>
    <dgm:cxn modelId="{0D678B37-AEA3-4DCF-ACF6-9637F2E0D613}" srcId="{99563682-1B92-4234-A736-709AEA87D8C8}" destId="{3D6D5719-D758-401F-9931-7D863184EE0C}" srcOrd="0" destOrd="0" parTransId="{7D5ADA3A-7C2C-409C-BFC4-49B80B07DCFE}" sibTransId="{2EB1239D-F883-40EA-8487-58049148FC87}"/>
    <dgm:cxn modelId="{61A0FCD9-2567-48A5-A7F1-F7B3E9DBCF64}" srcId="{3D6D5719-D758-401F-9931-7D863184EE0C}" destId="{59F673EC-0CD3-4635-899F-CF695215C0A3}" srcOrd="1" destOrd="0" parTransId="{D3E7B51B-FEDD-4C72-96DF-EB33F0E2F2E3}" sibTransId="{CAB2217D-F0E2-4CCA-BAE0-FFC28CBEB040}"/>
    <dgm:cxn modelId="{87A73C06-83D9-ED43-9C89-506FB61E7E93}" type="presOf" srcId="{3D6D5719-D758-401F-9931-7D863184EE0C}" destId="{6FD1C7D7-6333-4631-9623-A3F786A13BFB}" srcOrd="1" destOrd="0" presId="urn:microsoft.com/office/officeart/2005/8/layout/lProcess2"/>
    <dgm:cxn modelId="{9E62E34C-C85F-484D-AC2E-370E1C0C3E68}" type="presOf" srcId="{59F673EC-0CD3-4635-899F-CF695215C0A3}" destId="{B511EABF-91AB-4A83-8B01-E772048D6246}" srcOrd="0" destOrd="0" presId="urn:microsoft.com/office/officeart/2005/8/layout/lProcess2"/>
    <dgm:cxn modelId="{027FBF60-686E-BB41-99A6-055E18754D58}" type="presParOf" srcId="{56B638B7-DAC0-4097-9C67-93A5149A2BFC}" destId="{306AF687-595A-4B9D-B4D7-7D4FA1F01DD8}" srcOrd="0" destOrd="0" presId="urn:microsoft.com/office/officeart/2005/8/layout/lProcess2"/>
    <dgm:cxn modelId="{86E5E095-0F9A-5A4A-9801-76CE5F44DBDD}" type="presParOf" srcId="{306AF687-595A-4B9D-B4D7-7D4FA1F01DD8}" destId="{3C9EC4AD-DDDA-4734-BE7C-E94F5C88C966}" srcOrd="0" destOrd="0" presId="urn:microsoft.com/office/officeart/2005/8/layout/lProcess2"/>
    <dgm:cxn modelId="{C6C4DC4F-171E-7A43-BED5-3F0A42431EFC}" type="presParOf" srcId="{306AF687-595A-4B9D-B4D7-7D4FA1F01DD8}" destId="{6FD1C7D7-6333-4631-9623-A3F786A13BFB}" srcOrd="1" destOrd="0" presId="urn:microsoft.com/office/officeart/2005/8/layout/lProcess2"/>
    <dgm:cxn modelId="{8EC859EE-B354-0B42-935F-0733BAFE5B68}" type="presParOf" srcId="{306AF687-595A-4B9D-B4D7-7D4FA1F01DD8}" destId="{42D1A2E2-82AB-4289-B697-BFE81763BE88}" srcOrd="2" destOrd="0" presId="urn:microsoft.com/office/officeart/2005/8/layout/lProcess2"/>
    <dgm:cxn modelId="{F6F7845B-D062-9243-94FD-1CB15A92697C}" type="presParOf" srcId="{42D1A2E2-82AB-4289-B697-BFE81763BE88}" destId="{A1E7E0E7-44A2-4257-8DE2-CC5D12B78C61}" srcOrd="0" destOrd="0" presId="urn:microsoft.com/office/officeart/2005/8/layout/lProcess2"/>
    <dgm:cxn modelId="{7B57710B-0A43-3E40-8439-5C8957407751}" type="presParOf" srcId="{A1E7E0E7-44A2-4257-8DE2-CC5D12B78C61}" destId="{D6F759EB-BA06-4E15-A4C1-B263D43CD2B9}" srcOrd="0" destOrd="0" presId="urn:microsoft.com/office/officeart/2005/8/layout/lProcess2"/>
    <dgm:cxn modelId="{BEA98E2A-B02C-4746-A5B9-0793ABF639ED}" type="presParOf" srcId="{A1E7E0E7-44A2-4257-8DE2-CC5D12B78C61}" destId="{C57CBE27-0382-42B3-91DB-3564C844913D}" srcOrd="1" destOrd="0" presId="urn:microsoft.com/office/officeart/2005/8/layout/lProcess2"/>
    <dgm:cxn modelId="{CF3BCBDC-73A1-A341-82C6-BBA4C4F54885}" type="presParOf" srcId="{A1E7E0E7-44A2-4257-8DE2-CC5D12B78C61}" destId="{B511EABF-91AB-4A83-8B01-E772048D6246}"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D6D5719-D758-401F-9931-7D863184EE0C}">
      <dgm:prSet phldrT="[Text]"/>
      <dgm:spPr>
        <a:solidFill>
          <a:srgbClr val="FBA4D0"/>
        </a:solidFill>
      </dgm:spPr>
      <dgm:t>
        <a:bodyPr/>
        <a:lstStyle/>
        <a:p>
          <a:r>
            <a:rPr lang="en-US" b="1">
              <a:solidFill>
                <a:schemeClr val="accent4">
                  <a:lumMod val="50000"/>
                </a:schemeClr>
              </a:solidFill>
            </a:rPr>
            <a:t>Interrupt</a:t>
          </a:r>
        </a:p>
      </dgm:t>
    </dgm:pt>
    <dgm:pt modelId="{2EB1239D-F883-40EA-8487-58049148FC87}" type="sibTrans" cxnId="{0D678B37-AEA3-4DCF-ACF6-9637F2E0D613}">
      <dgm:prSet/>
      <dgm:spPr/>
      <dgm:t>
        <a:bodyPr/>
        <a:lstStyle/>
        <a:p>
          <a:endParaRPr lang="en-US"/>
        </a:p>
      </dgm:t>
    </dgm:pt>
    <dgm:pt modelId="{7D5ADA3A-7C2C-409C-BFC4-49B80B07DCFE}" type="parTrans" cxnId="{0D678B37-AEA3-4DCF-ACF6-9637F2E0D613}">
      <dgm:prSet/>
      <dgm:spPr/>
      <dgm:t>
        <a:bodyPr/>
        <a:lstStyle/>
        <a:p>
          <a:endParaRPr lang="en-US"/>
        </a:p>
      </dgm:t>
    </dgm:pt>
    <dgm:pt modelId="{945BFB02-15F4-4026-AD34-CD62E5F3A598}">
      <dgm:prSet phldrT="[Text]"/>
      <dgm:spPr>
        <a:solidFill>
          <a:srgbClr val="FADAED"/>
        </a:solidFill>
      </dgm:spPr>
      <dgm:t>
        <a:bodyPr/>
        <a:lstStyle/>
        <a:p>
          <a:r>
            <a:rPr lang="en-US">
              <a:solidFill>
                <a:srgbClr val="7030A0"/>
              </a:solidFill>
            </a:rPr>
            <a:t>Excuse me, can I just clarify what I heard?</a:t>
          </a:r>
        </a:p>
      </dgm:t>
    </dgm:pt>
    <dgm:pt modelId="{DBFA635E-83C8-4E3C-8B10-6E77C182C1A2}" type="sibTrans" cxnId="{681123E4-02EC-421E-8137-CFFDFCD96B03}">
      <dgm:prSet/>
      <dgm:spPr/>
      <dgm:t>
        <a:bodyPr/>
        <a:lstStyle/>
        <a:p>
          <a:endParaRPr lang="en-US"/>
        </a:p>
      </dgm:t>
    </dgm:pt>
    <dgm:pt modelId="{FC3CB677-FC26-49AD-BAC6-36AF8C4D4039}" type="parTrans" cxnId="{681123E4-02EC-421E-8137-CFFDFCD96B03}">
      <dgm:prSet/>
      <dgm:spPr/>
      <dgm:t>
        <a:bodyPr/>
        <a:lstStyle/>
        <a:p>
          <a:endParaRPr lang="en-US"/>
        </a:p>
      </dgm:t>
    </dgm:pt>
    <dgm:pt modelId="{59F673EC-0CD3-4635-899F-CF695215C0A3}">
      <dgm:prSet phldrT="[Text]"/>
      <dgm:spPr>
        <a:solidFill>
          <a:srgbClr val="FADAED"/>
        </a:solidFill>
      </dgm:spPr>
      <dgm:t>
        <a:bodyPr/>
        <a:lstStyle/>
        <a:p>
          <a:r>
            <a:rPr lang="en-US">
              <a:solidFill>
                <a:srgbClr val="7030A0"/>
              </a:solidFill>
            </a:rPr>
            <a:t>Before we continue, I want to talk about the language you just used.</a:t>
          </a:r>
        </a:p>
      </dgm:t>
    </dgm:pt>
    <dgm:pt modelId="{CAB2217D-F0E2-4CCA-BAE0-FFC28CBEB040}" type="sibTrans" cxnId="{61A0FCD9-2567-48A5-A7F1-F7B3E9DBCF64}">
      <dgm:prSet/>
      <dgm:spPr/>
      <dgm:t>
        <a:bodyPr/>
        <a:lstStyle/>
        <a:p>
          <a:endParaRPr lang="en-US"/>
        </a:p>
      </dgm:t>
    </dgm:pt>
    <dgm:pt modelId="{D3E7B51B-FEDD-4C72-96DF-EB33F0E2F2E3}" type="parTrans" cxnId="{61A0FCD9-2567-48A5-A7F1-F7B3E9DBCF64}">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306AF687-595A-4B9D-B4D7-7D4FA1F01DD8}" type="pres">
      <dgm:prSet presAssocID="{3D6D5719-D758-401F-9931-7D863184EE0C}" presName="compNode" presStyleCnt="0"/>
      <dgm:spPr/>
    </dgm:pt>
    <dgm:pt modelId="{3C9EC4AD-DDDA-4734-BE7C-E94F5C88C966}" type="pres">
      <dgm:prSet presAssocID="{3D6D5719-D758-401F-9931-7D863184EE0C}" presName="aNode" presStyleLbl="bgShp" presStyleIdx="0" presStyleCnt="1" custLinFactNeighborX="-799"/>
      <dgm:spPr/>
      <dgm:t>
        <a:bodyPr/>
        <a:lstStyle/>
        <a:p>
          <a:endParaRPr lang="en-US"/>
        </a:p>
      </dgm:t>
    </dgm:pt>
    <dgm:pt modelId="{6FD1C7D7-6333-4631-9623-A3F786A13BFB}" type="pres">
      <dgm:prSet presAssocID="{3D6D5719-D758-401F-9931-7D863184EE0C}" presName="textNode" presStyleLbl="bgShp" presStyleIdx="0" presStyleCnt="1"/>
      <dgm:spPr/>
      <dgm:t>
        <a:bodyPr/>
        <a:lstStyle/>
        <a:p>
          <a:endParaRPr lang="en-US"/>
        </a:p>
      </dgm:t>
    </dgm:pt>
    <dgm:pt modelId="{42D1A2E2-82AB-4289-B697-BFE81763BE88}" type="pres">
      <dgm:prSet presAssocID="{3D6D5719-D758-401F-9931-7D863184EE0C}" presName="compChildNode" presStyleCnt="0"/>
      <dgm:spPr/>
    </dgm:pt>
    <dgm:pt modelId="{A1E7E0E7-44A2-4257-8DE2-CC5D12B78C61}" type="pres">
      <dgm:prSet presAssocID="{3D6D5719-D758-401F-9931-7D863184EE0C}" presName="theInnerList" presStyleCnt="0"/>
      <dgm:spPr/>
    </dgm:pt>
    <dgm:pt modelId="{D6F759EB-BA06-4E15-A4C1-B263D43CD2B9}" type="pres">
      <dgm:prSet presAssocID="{945BFB02-15F4-4026-AD34-CD62E5F3A598}" presName="childNode" presStyleLbl="node1" presStyleIdx="0" presStyleCnt="2">
        <dgm:presLayoutVars>
          <dgm:bulletEnabled val="1"/>
        </dgm:presLayoutVars>
      </dgm:prSet>
      <dgm:spPr/>
      <dgm:t>
        <a:bodyPr/>
        <a:lstStyle/>
        <a:p>
          <a:endParaRPr lang="en-US"/>
        </a:p>
      </dgm:t>
    </dgm:pt>
    <dgm:pt modelId="{C57CBE27-0382-42B3-91DB-3564C844913D}" type="pres">
      <dgm:prSet presAssocID="{945BFB02-15F4-4026-AD34-CD62E5F3A598}" presName="aSpace2" presStyleCnt="0"/>
      <dgm:spPr/>
    </dgm:pt>
    <dgm:pt modelId="{B511EABF-91AB-4A83-8B01-E772048D6246}" type="pres">
      <dgm:prSet presAssocID="{59F673EC-0CD3-4635-899F-CF695215C0A3}" presName="childNode" presStyleLbl="node1" presStyleIdx="1" presStyleCnt="2">
        <dgm:presLayoutVars>
          <dgm:bulletEnabled val="1"/>
        </dgm:presLayoutVars>
      </dgm:prSet>
      <dgm:spPr/>
      <dgm:t>
        <a:bodyPr/>
        <a:lstStyle/>
        <a:p>
          <a:endParaRPr lang="en-US"/>
        </a:p>
      </dgm:t>
    </dgm:pt>
  </dgm:ptLst>
  <dgm:cxnLst>
    <dgm:cxn modelId="{0FDBFCF7-B9FB-5F4A-BFCB-499BC6973DAF}" type="presOf" srcId="{3D6D5719-D758-401F-9931-7D863184EE0C}" destId="{6FD1C7D7-6333-4631-9623-A3F786A13BFB}" srcOrd="1" destOrd="0" presId="urn:microsoft.com/office/officeart/2005/8/layout/lProcess2"/>
    <dgm:cxn modelId="{681123E4-02EC-421E-8137-CFFDFCD96B03}" srcId="{3D6D5719-D758-401F-9931-7D863184EE0C}" destId="{945BFB02-15F4-4026-AD34-CD62E5F3A598}" srcOrd="0" destOrd="0" parTransId="{FC3CB677-FC26-49AD-BAC6-36AF8C4D4039}" sibTransId="{DBFA635E-83C8-4E3C-8B10-6E77C182C1A2}"/>
    <dgm:cxn modelId="{648D8363-8417-6049-9C39-B212853283E6}" type="presOf" srcId="{99563682-1B92-4234-A736-709AEA87D8C8}" destId="{56B638B7-DAC0-4097-9C67-93A5149A2BFC}" srcOrd="0" destOrd="0" presId="urn:microsoft.com/office/officeart/2005/8/layout/lProcess2"/>
    <dgm:cxn modelId="{35E6D5D7-5626-994D-BD14-A0BCED39FE03}" type="presOf" srcId="{945BFB02-15F4-4026-AD34-CD62E5F3A598}" destId="{D6F759EB-BA06-4E15-A4C1-B263D43CD2B9}" srcOrd="0" destOrd="0" presId="urn:microsoft.com/office/officeart/2005/8/layout/lProcess2"/>
    <dgm:cxn modelId="{0D678B37-AEA3-4DCF-ACF6-9637F2E0D613}" srcId="{99563682-1B92-4234-A736-709AEA87D8C8}" destId="{3D6D5719-D758-401F-9931-7D863184EE0C}" srcOrd="0" destOrd="0" parTransId="{7D5ADA3A-7C2C-409C-BFC4-49B80B07DCFE}" sibTransId="{2EB1239D-F883-40EA-8487-58049148FC87}"/>
    <dgm:cxn modelId="{29D46ACB-81A0-374E-A346-6DC1A308F2BD}" type="presOf" srcId="{3D6D5719-D758-401F-9931-7D863184EE0C}" destId="{3C9EC4AD-DDDA-4734-BE7C-E94F5C88C966}" srcOrd="0" destOrd="0" presId="urn:microsoft.com/office/officeart/2005/8/layout/lProcess2"/>
    <dgm:cxn modelId="{AE0CF328-B543-B140-8A7A-9CECF8357F5E}" type="presOf" srcId="{59F673EC-0CD3-4635-899F-CF695215C0A3}" destId="{B511EABF-91AB-4A83-8B01-E772048D6246}" srcOrd="0" destOrd="0" presId="urn:microsoft.com/office/officeart/2005/8/layout/lProcess2"/>
    <dgm:cxn modelId="{61A0FCD9-2567-48A5-A7F1-F7B3E9DBCF64}" srcId="{3D6D5719-D758-401F-9931-7D863184EE0C}" destId="{59F673EC-0CD3-4635-899F-CF695215C0A3}" srcOrd="1" destOrd="0" parTransId="{D3E7B51B-FEDD-4C72-96DF-EB33F0E2F2E3}" sibTransId="{CAB2217D-F0E2-4CCA-BAE0-FFC28CBEB040}"/>
    <dgm:cxn modelId="{0941535F-CBE6-2F4B-83E9-408420A907E9}" type="presParOf" srcId="{56B638B7-DAC0-4097-9C67-93A5149A2BFC}" destId="{306AF687-595A-4B9D-B4D7-7D4FA1F01DD8}" srcOrd="0" destOrd="0" presId="urn:microsoft.com/office/officeart/2005/8/layout/lProcess2"/>
    <dgm:cxn modelId="{895160F4-EE9F-1249-8F35-00214A1A1BF1}" type="presParOf" srcId="{306AF687-595A-4B9D-B4D7-7D4FA1F01DD8}" destId="{3C9EC4AD-DDDA-4734-BE7C-E94F5C88C966}" srcOrd="0" destOrd="0" presId="urn:microsoft.com/office/officeart/2005/8/layout/lProcess2"/>
    <dgm:cxn modelId="{8BB16495-057F-0F40-A026-E6A191460D32}" type="presParOf" srcId="{306AF687-595A-4B9D-B4D7-7D4FA1F01DD8}" destId="{6FD1C7D7-6333-4631-9623-A3F786A13BFB}" srcOrd="1" destOrd="0" presId="urn:microsoft.com/office/officeart/2005/8/layout/lProcess2"/>
    <dgm:cxn modelId="{95726FBC-E973-F048-A43D-B0CDACBEED26}" type="presParOf" srcId="{306AF687-595A-4B9D-B4D7-7D4FA1F01DD8}" destId="{42D1A2E2-82AB-4289-B697-BFE81763BE88}" srcOrd="2" destOrd="0" presId="urn:microsoft.com/office/officeart/2005/8/layout/lProcess2"/>
    <dgm:cxn modelId="{3F23D926-54BA-A34B-B017-BE26CE0E27DD}" type="presParOf" srcId="{42D1A2E2-82AB-4289-B697-BFE81763BE88}" destId="{A1E7E0E7-44A2-4257-8DE2-CC5D12B78C61}" srcOrd="0" destOrd="0" presId="urn:microsoft.com/office/officeart/2005/8/layout/lProcess2"/>
    <dgm:cxn modelId="{BBDFCF20-0092-F046-9526-463C13CBFA82}" type="presParOf" srcId="{A1E7E0E7-44A2-4257-8DE2-CC5D12B78C61}" destId="{D6F759EB-BA06-4E15-A4C1-B263D43CD2B9}" srcOrd="0" destOrd="0" presId="urn:microsoft.com/office/officeart/2005/8/layout/lProcess2"/>
    <dgm:cxn modelId="{BD11BA84-C97F-0D46-83B9-9CF4DB43BFC8}" type="presParOf" srcId="{A1E7E0E7-44A2-4257-8DE2-CC5D12B78C61}" destId="{C57CBE27-0382-42B3-91DB-3564C844913D}" srcOrd="1" destOrd="0" presId="urn:microsoft.com/office/officeart/2005/8/layout/lProcess2"/>
    <dgm:cxn modelId="{1BB6E03E-4BC3-CF4B-9B82-A44A0CFF7EB5}" type="presParOf" srcId="{A1E7E0E7-44A2-4257-8DE2-CC5D12B78C61}" destId="{B511EABF-91AB-4A83-8B01-E772048D6246}" srcOrd="2"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D4DCD61A-8DE0-4AA9-BC35-0D4A6F4E7F97}">
      <dgm:prSet phldrT="[Text]" custT="1"/>
      <dgm:spPr>
        <a:solidFill>
          <a:srgbClr val="771B61"/>
        </a:solidFill>
      </dgm:spPr>
      <dgm:t>
        <a:bodyPr/>
        <a:lstStyle/>
        <a:p>
          <a:r>
            <a:rPr lang="en-US" sz="3300" b="1">
              <a:solidFill>
                <a:srgbClr val="FFC062"/>
              </a:solidFill>
            </a:rPr>
            <a:t>Echo</a:t>
          </a:r>
          <a:endParaRPr lang="en-US" sz="3300">
            <a:solidFill>
              <a:srgbClr val="FFC062"/>
            </a:solidFill>
          </a:endParaRPr>
        </a:p>
      </dgm:t>
    </dgm:pt>
    <dgm:pt modelId="{2876D331-8ADB-4D3E-8C33-0D162D543954}" type="parTrans" cxnId="{F02495E5-BDDF-491E-8DE0-A1F9F29BA480}">
      <dgm:prSet/>
      <dgm:spPr/>
      <dgm:t>
        <a:bodyPr/>
        <a:lstStyle/>
        <a:p>
          <a:endParaRPr lang="en-US"/>
        </a:p>
      </dgm:t>
    </dgm:pt>
    <dgm:pt modelId="{352AA833-D195-4403-9E98-AD35C45332C2}" type="sibTrans" cxnId="{F02495E5-BDDF-491E-8DE0-A1F9F29BA480}">
      <dgm:prSet/>
      <dgm:spPr/>
      <dgm:t>
        <a:bodyPr/>
        <a:lstStyle/>
        <a:p>
          <a:endParaRPr lang="en-US"/>
        </a:p>
      </dgm:t>
    </dgm:pt>
    <dgm:pt modelId="{04A80D1F-0807-4E1D-94DA-22725BFE1A3C}">
      <dgm:prSet/>
      <dgm:spPr>
        <a:solidFill>
          <a:srgbClr val="FADAED"/>
        </a:solidFill>
      </dgm:spPr>
      <dgm:t>
        <a:bodyPr/>
        <a:lstStyle/>
        <a:p>
          <a:r>
            <a:rPr lang="en-US">
              <a:solidFill>
                <a:srgbClr val="7030A0"/>
              </a:solidFill>
            </a:rPr>
            <a:t>Thank you for saying something</a:t>
          </a:r>
          <a:r>
            <a:rPr lang="en-US"/>
            <a:t>.</a:t>
          </a:r>
        </a:p>
      </dgm:t>
    </dgm:pt>
    <dgm:pt modelId="{233CB9B2-5259-4EEB-BCBD-569A85749DBE}" type="parTrans" cxnId="{AE0D8B69-8C76-4435-A058-50F8C52DFA3E}">
      <dgm:prSet/>
      <dgm:spPr/>
      <dgm:t>
        <a:bodyPr/>
        <a:lstStyle/>
        <a:p>
          <a:endParaRPr lang="en-US"/>
        </a:p>
      </dgm:t>
    </dgm:pt>
    <dgm:pt modelId="{143F33CB-80A2-4461-A29A-546B325B9EE2}" type="sibTrans" cxnId="{AE0D8B69-8C76-4435-A058-50F8C52DFA3E}">
      <dgm:prSet/>
      <dgm:spPr/>
      <dgm:t>
        <a:bodyPr/>
        <a:lstStyle/>
        <a:p>
          <a:endParaRPr lang="en-US"/>
        </a:p>
      </dgm:t>
    </dgm:pt>
    <dgm:pt modelId="{426AAA41-10C0-4F10-BE5E-9176481BEC5B}">
      <dgm:prSet/>
      <dgm:spPr>
        <a:solidFill>
          <a:srgbClr val="FADAED"/>
        </a:solidFill>
      </dgm:spPr>
      <dgm:t>
        <a:bodyPr/>
        <a:lstStyle/>
        <a:p>
          <a:r>
            <a:rPr lang="en-US">
              <a:solidFill>
                <a:srgbClr val="7030A0"/>
              </a:solidFill>
            </a:rPr>
            <a:t>I agree with that, and let me add…</a:t>
          </a:r>
        </a:p>
      </dgm:t>
    </dgm:pt>
    <dgm:pt modelId="{95E17964-B67A-4F2F-8068-2D42049398FE}" type="parTrans" cxnId="{87CF8416-55BA-4C41-9F9D-01D8A939C903}">
      <dgm:prSet/>
      <dgm:spPr/>
      <dgm:t>
        <a:bodyPr/>
        <a:lstStyle/>
        <a:p>
          <a:endParaRPr lang="en-US"/>
        </a:p>
      </dgm:t>
    </dgm:pt>
    <dgm:pt modelId="{BD8A11E7-0E06-424E-8350-227239E24718}" type="sibTrans" cxnId="{87CF8416-55BA-4C41-9F9D-01D8A939C903}">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91E85ED5-2E60-4589-BFAD-128D1D5757CC}" type="pres">
      <dgm:prSet presAssocID="{D4DCD61A-8DE0-4AA9-BC35-0D4A6F4E7F97}" presName="compNode" presStyleCnt="0"/>
      <dgm:spPr/>
    </dgm:pt>
    <dgm:pt modelId="{38F7AC81-0E27-4B6A-9FDD-D5D2F79D4301}" type="pres">
      <dgm:prSet presAssocID="{D4DCD61A-8DE0-4AA9-BC35-0D4A6F4E7F97}" presName="aNode" presStyleLbl="bgShp" presStyleIdx="0" presStyleCnt="1" custLinFactNeighborY="-382"/>
      <dgm:spPr/>
      <dgm:t>
        <a:bodyPr/>
        <a:lstStyle/>
        <a:p>
          <a:endParaRPr lang="en-US"/>
        </a:p>
      </dgm:t>
    </dgm:pt>
    <dgm:pt modelId="{240ECF4D-35D5-4F08-B67F-927EC95B91B2}" type="pres">
      <dgm:prSet presAssocID="{D4DCD61A-8DE0-4AA9-BC35-0D4A6F4E7F97}" presName="textNode" presStyleLbl="bgShp" presStyleIdx="0" presStyleCnt="1"/>
      <dgm:spPr/>
      <dgm:t>
        <a:bodyPr/>
        <a:lstStyle/>
        <a:p>
          <a:endParaRPr lang="en-US"/>
        </a:p>
      </dgm:t>
    </dgm:pt>
    <dgm:pt modelId="{92A9027C-F77C-491A-AB0E-410D6F614E11}" type="pres">
      <dgm:prSet presAssocID="{D4DCD61A-8DE0-4AA9-BC35-0D4A6F4E7F97}" presName="compChildNode" presStyleCnt="0"/>
      <dgm:spPr/>
    </dgm:pt>
    <dgm:pt modelId="{2BAD552B-9BD8-46BD-95AE-AC77191B4B55}" type="pres">
      <dgm:prSet presAssocID="{D4DCD61A-8DE0-4AA9-BC35-0D4A6F4E7F97}" presName="theInnerList" presStyleCnt="0"/>
      <dgm:spPr/>
    </dgm:pt>
    <dgm:pt modelId="{07DF0E13-2AA8-448C-A23D-672F065C02D6}" type="pres">
      <dgm:prSet presAssocID="{04A80D1F-0807-4E1D-94DA-22725BFE1A3C}" presName="childNode" presStyleLbl="node1" presStyleIdx="0" presStyleCnt="2">
        <dgm:presLayoutVars>
          <dgm:bulletEnabled val="1"/>
        </dgm:presLayoutVars>
      </dgm:prSet>
      <dgm:spPr/>
      <dgm:t>
        <a:bodyPr/>
        <a:lstStyle/>
        <a:p>
          <a:endParaRPr lang="en-US"/>
        </a:p>
      </dgm:t>
    </dgm:pt>
    <dgm:pt modelId="{D2FD596F-44DA-419A-9B2D-80424E2F0D25}" type="pres">
      <dgm:prSet presAssocID="{04A80D1F-0807-4E1D-94DA-22725BFE1A3C}" presName="aSpace2" presStyleCnt="0"/>
      <dgm:spPr/>
    </dgm:pt>
    <dgm:pt modelId="{B530A051-C6D9-4E35-ABDF-20330A95BF0B}" type="pres">
      <dgm:prSet presAssocID="{426AAA41-10C0-4F10-BE5E-9176481BEC5B}" presName="childNode" presStyleLbl="node1" presStyleIdx="1" presStyleCnt="2">
        <dgm:presLayoutVars>
          <dgm:bulletEnabled val="1"/>
        </dgm:presLayoutVars>
      </dgm:prSet>
      <dgm:spPr/>
      <dgm:t>
        <a:bodyPr/>
        <a:lstStyle/>
        <a:p>
          <a:endParaRPr lang="en-US"/>
        </a:p>
      </dgm:t>
    </dgm:pt>
  </dgm:ptLst>
  <dgm:cxnLst>
    <dgm:cxn modelId="{E49A4B20-69D0-5B41-A713-BA1568DC9188}" type="presOf" srcId="{99563682-1B92-4234-A736-709AEA87D8C8}" destId="{56B638B7-DAC0-4097-9C67-93A5149A2BFC}" srcOrd="0" destOrd="0" presId="urn:microsoft.com/office/officeart/2005/8/layout/lProcess2"/>
    <dgm:cxn modelId="{839FA98F-97C3-8047-A14B-FC04E6A5555D}" type="presOf" srcId="{426AAA41-10C0-4F10-BE5E-9176481BEC5B}" destId="{B530A051-C6D9-4E35-ABDF-20330A95BF0B}" srcOrd="0" destOrd="0" presId="urn:microsoft.com/office/officeart/2005/8/layout/lProcess2"/>
    <dgm:cxn modelId="{87CF8416-55BA-4C41-9F9D-01D8A939C903}" srcId="{D4DCD61A-8DE0-4AA9-BC35-0D4A6F4E7F97}" destId="{426AAA41-10C0-4F10-BE5E-9176481BEC5B}" srcOrd="1" destOrd="0" parTransId="{95E17964-B67A-4F2F-8068-2D42049398FE}" sibTransId="{BD8A11E7-0E06-424E-8350-227239E24718}"/>
    <dgm:cxn modelId="{5AE980E0-7AA8-EE40-BED3-1E2F392CBFBD}" type="presOf" srcId="{D4DCD61A-8DE0-4AA9-BC35-0D4A6F4E7F97}" destId="{38F7AC81-0E27-4B6A-9FDD-D5D2F79D4301}" srcOrd="0" destOrd="0" presId="urn:microsoft.com/office/officeart/2005/8/layout/lProcess2"/>
    <dgm:cxn modelId="{F02495E5-BDDF-491E-8DE0-A1F9F29BA480}" srcId="{99563682-1B92-4234-A736-709AEA87D8C8}" destId="{D4DCD61A-8DE0-4AA9-BC35-0D4A6F4E7F97}" srcOrd="0" destOrd="0" parTransId="{2876D331-8ADB-4D3E-8C33-0D162D543954}" sibTransId="{352AA833-D195-4403-9E98-AD35C45332C2}"/>
    <dgm:cxn modelId="{AE0D8B69-8C76-4435-A058-50F8C52DFA3E}" srcId="{D4DCD61A-8DE0-4AA9-BC35-0D4A6F4E7F97}" destId="{04A80D1F-0807-4E1D-94DA-22725BFE1A3C}" srcOrd="0" destOrd="0" parTransId="{233CB9B2-5259-4EEB-BCBD-569A85749DBE}" sibTransId="{143F33CB-80A2-4461-A29A-546B325B9EE2}"/>
    <dgm:cxn modelId="{82AD8419-3375-FA4B-BE30-798D8352A42A}" type="presOf" srcId="{04A80D1F-0807-4E1D-94DA-22725BFE1A3C}" destId="{07DF0E13-2AA8-448C-A23D-672F065C02D6}" srcOrd="0" destOrd="0" presId="urn:microsoft.com/office/officeart/2005/8/layout/lProcess2"/>
    <dgm:cxn modelId="{9F609F54-E3BA-8D4B-B412-B5EB3911E55E}" type="presOf" srcId="{D4DCD61A-8DE0-4AA9-BC35-0D4A6F4E7F97}" destId="{240ECF4D-35D5-4F08-B67F-927EC95B91B2}" srcOrd="1" destOrd="0" presId="urn:microsoft.com/office/officeart/2005/8/layout/lProcess2"/>
    <dgm:cxn modelId="{3E2F5AD2-91B7-A44A-84E2-36313CFACA3C}" type="presParOf" srcId="{56B638B7-DAC0-4097-9C67-93A5149A2BFC}" destId="{91E85ED5-2E60-4589-BFAD-128D1D5757CC}" srcOrd="0" destOrd="0" presId="urn:microsoft.com/office/officeart/2005/8/layout/lProcess2"/>
    <dgm:cxn modelId="{B7AE766E-F11C-7447-8929-9107CFC641DA}" type="presParOf" srcId="{91E85ED5-2E60-4589-BFAD-128D1D5757CC}" destId="{38F7AC81-0E27-4B6A-9FDD-D5D2F79D4301}" srcOrd="0" destOrd="0" presId="urn:microsoft.com/office/officeart/2005/8/layout/lProcess2"/>
    <dgm:cxn modelId="{3C52D06C-90C8-AF42-BBB4-B4B994B89F54}" type="presParOf" srcId="{91E85ED5-2E60-4589-BFAD-128D1D5757CC}" destId="{240ECF4D-35D5-4F08-B67F-927EC95B91B2}" srcOrd="1" destOrd="0" presId="urn:microsoft.com/office/officeart/2005/8/layout/lProcess2"/>
    <dgm:cxn modelId="{BD4D0874-AE36-8A4F-BA20-2F9AF268B316}" type="presParOf" srcId="{91E85ED5-2E60-4589-BFAD-128D1D5757CC}" destId="{92A9027C-F77C-491A-AB0E-410D6F614E11}" srcOrd="2" destOrd="0" presId="urn:microsoft.com/office/officeart/2005/8/layout/lProcess2"/>
    <dgm:cxn modelId="{ECA9F9CE-AA8B-C044-B558-6FC8611B221F}" type="presParOf" srcId="{92A9027C-F77C-491A-AB0E-410D6F614E11}" destId="{2BAD552B-9BD8-46BD-95AE-AC77191B4B55}" srcOrd="0" destOrd="0" presId="urn:microsoft.com/office/officeart/2005/8/layout/lProcess2"/>
    <dgm:cxn modelId="{15D3AD80-51CD-7B4A-923B-B1B043FD27D1}" type="presParOf" srcId="{2BAD552B-9BD8-46BD-95AE-AC77191B4B55}" destId="{07DF0E13-2AA8-448C-A23D-672F065C02D6}" srcOrd="0" destOrd="0" presId="urn:microsoft.com/office/officeart/2005/8/layout/lProcess2"/>
    <dgm:cxn modelId="{8DABC753-0012-7C46-A32D-2A85F2136139}" type="presParOf" srcId="{2BAD552B-9BD8-46BD-95AE-AC77191B4B55}" destId="{D2FD596F-44DA-419A-9B2D-80424E2F0D25}" srcOrd="1" destOrd="0" presId="urn:microsoft.com/office/officeart/2005/8/layout/lProcess2"/>
    <dgm:cxn modelId="{E4D3562C-5572-7448-AD01-AE77F87B909E}" type="presParOf" srcId="{2BAD552B-9BD8-46BD-95AE-AC77191B4B55}" destId="{B530A051-C6D9-4E35-ABDF-20330A95BF0B}" srcOrd="2" destOrd="0" presId="urn:microsoft.com/office/officeart/2005/8/layout/lProcess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B1C6F85-6BF6-48E9-B280-39B3AF7585C9}"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A8FFCBE0-A3DF-43F2-A98E-872356955DB2}">
      <dgm:prSet phldrT="[Text]"/>
      <dgm:spPr>
        <a:solidFill>
          <a:schemeClr val="accent5">
            <a:lumMod val="50000"/>
          </a:schemeClr>
        </a:solidFill>
      </dgm:spPr>
      <dgm:t>
        <a:bodyPr/>
        <a:lstStyle/>
        <a:p>
          <a:r>
            <a:rPr lang="en-US"/>
            <a:t>Common Identity Formation/ Build Commonality</a:t>
          </a:r>
        </a:p>
      </dgm:t>
    </dgm:pt>
    <dgm:pt modelId="{CAB26A90-439D-4A92-81D5-A43279CE4BDB}" type="parTrans" cxnId="{309CAA9F-D9FD-4907-BC8A-8BD5FEC9C76B}">
      <dgm:prSet/>
      <dgm:spPr/>
      <dgm:t>
        <a:bodyPr/>
        <a:lstStyle/>
        <a:p>
          <a:endParaRPr lang="en-US"/>
        </a:p>
      </dgm:t>
    </dgm:pt>
    <dgm:pt modelId="{BAAA158E-778D-47AB-B66B-52A8F0DBA32E}" type="sibTrans" cxnId="{309CAA9F-D9FD-4907-BC8A-8BD5FEC9C76B}">
      <dgm:prSet/>
      <dgm:spPr/>
      <dgm:t>
        <a:bodyPr/>
        <a:lstStyle/>
        <a:p>
          <a:endParaRPr lang="en-US"/>
        </a:p>
      </dgm:t>
    </dgm:pt>
    <dgm:pt modelId="{131AA1A2-EDF2-4597-A700-2AFB5B5AFF61}">
      <dgm:prSet phldrT="[Text]"/>
      <dgm:spPr/>
      <dgm:t>
        <a:bodyPr/>
        <a:lstStyle/>
        <a:p>
          <a:r>
            <a:rPr lang="en-US" dirty="0"/>
            <a:t>Don’t stop the conversation until you find some common ground i.e. interests/ activities</a:t>
          </a:r>
        </a:p>
      </dgm:t>
    </dgm:pt>
    <dgm:pt modelId="{640CB648-CA8B-4F54-92DD-E73801F9D848}" type="parTrans" cxnId="{C2BD2E64-6FB6-420C-BABF-C8346F55C63B}">
      <dgm:prSet/>
      <dgm:spPr/>
      <dgm:t>
        <a:bodyPr/>
        <a:lstStyle/>
        <a:p>
          <a:endParaRPr lang="en-US"/>
        </a:p>
      </dgm:t>
    </dgm:pt>
    <dgm:pt modelId="{D6A15ED7-69D1-4F93-B230-4D1A8642A954}" type="sibTrans" cxnId="{C2BD2E64-6FB6-420C-BABF-C8346F55C63B}">
      <dgm:prSet/>
      <dgm:spPr/>
      <dgm:t>
        <a:bodyPr/>
        <a:lstStyle/>
        <a:p>
          <a:endParaRPr lang="en-US"/>
        </a:p>
      </dgm:t>
    </dgm:pt>
    <dgm:pt modelId="{77327335-378F-4F0A-B869-F137CB153627}">
      <dgm:prSet phldrT="[Text]"/>
      <dgm:spPr>
        <a:solidFill>
          <a:srgbClr val="00B050"/>
        </a:solidFill>
      </dgm:spPr>
      <dgm:t>
        <a:bodyPr/>
        <a:lstStyle/>
        <a:p>
          <a:r>
            <a:rPr lang="en-US" dirty="0"/>
            <a:t>Perspective taking</a:t>
          </a:r>
        </a:p>
      </dgm:t>
    </dgm:pt>
    <dgm:pt modelId="{E5DAFD8E-09AA-40DA-8516-8B0081483558}" type="parTrans" cxnId="{D6012149-A781-46F2-B4EC-8866F06372A0}">
      <dgm:prSet/>
      <dgm:spPr/>
      <dgm:t>
        <a:bodyPr/>
        <a:lstStyle/>
        <a:p>
          <a:endParaRPr lang="en-US"/>
        </a:p>
      </dgm:t>
    </dgm:pt>
    <dgm:pt modelId="{B6DF8C44-EE1F-419D-8F6A-ADA69B2E2A6E}" type="sibTrans" cxnId="{D6012149-A781-46F2-B4EC-8866F06372A0}">
      <dgm:prSet/>
      <dgm:spPr/>
      <dgm:t>
        <a:bodyPr/>
        <a:lstStyle/>
        <a:p>
          <a:endParaRPr lang="en-US"/>
        </a:p>
      </dgm:t>
    </dgm:pt>
    <dgm:pt modelId="{A3135EDC-8841-426E-895D-500F3F9CA6F0}">
      <dgm:prSet phldrT="[Text]"/>
      <dgm:spPr/>
      <dgm:t>
        <a:bodyPr/>
        <a:lstStyle/>
        <a:p>
          <a:r>
            <a:rPr lang="en-US" dirty="0"/>
            <a:t>Empathy actively reduces unconscious bias. </a:t>
          </a:r>
        </a:p>
      </dgm:t>
    </dgm:pt>
    <dgm:pt modelId="{23CB4F69-86F5-4D3A-B7AF-32C3EC0634BD}" type="parTrans" cxnId="{5E40CFCD-21E4-4AF8-888B-C4BB23456F41}">
      <dgm:prSet/>
      <dgm:spPr/>
      <dgm:t>
        <a:bodyPr/>
        <a:lstStyle/>
        <a:p>
          <a:endParaRPr lang="en-US"/>
        </a:p>
      </dgm:t>
    </dgm:pt>
    <dgm:pt modelId="{8BD6140E-850E-40EB-BC78-E08782632208}" type="sibTrans" cxnId="{5E40CFCD-21E4-4AF8-888B-C4BB23456F41}">
      <dgm:prSet/>
      <dgm:spPr/>
      <dgm:t>
        <a:bodyPr/>
        <a:lstStyle/>
        <a:p>
          <a:endParaRPr lang="en-US"/>
        </a:p>
      </dgm:t>
    </dgm:pt>
    <dgm:pt modelId="{AD51AB49-526B-4A2A-868A-77D664E758BB}">
      <dgm:prSet phldrT="[Text]"/>
      <dgm:spPr/>
      <dgm:t>
        <a:bodyPr/>
        <a:lstStyle/>
        <a:p>
          <a:r>
            <a:rPr lang="en-US" dirty="0"/>
            <a:t>Try picturing yourself in the other person’s shoes.</a:t>
          </a:r>
        </a:p>
      </dgm:t>
    </dgm:pt>
    <dgm:pt modelId="{01572D8E-818D-430D-B635-3282491D8A01}" type="parTrans" cxnId="{133B9824-E6B3-4F3C-9B10-38565B0A60D9}">
      <dgm:prSet/>
      <dgm:spPr/>
      <dgm:t>
        <a:bodyPr/>
        <a:lstStyle/>
        <a:p>
          <a:endParaRPr lang="en-US"/>
        </a:p>
      </dgm:t>
    </dgm:pt>
    <dgm:pt modelId="{FCDC213C-461E-4FD5-AC3C-E3DC3EFF60C4}" type="sibTrans" cxnId="{133B9824-E6B3-4F3C-9B10-38565B0A60D9}">
      <dgm:prSet/>
      <dgm:spPr/>
      <dgm:t>
        <a:bodyPr/>
        <a:lstStyle/>
        <a:p>
          <a:endParaRPr lang="en-US"/>
        </a:p>
      </dgm:t>
    </dgm:pt>
    <dgm:pt modelId="{3707CE75-EE15-4015-A209-A62FF47A393A}">
      <dgm:prSet phldrT="[Text]"/>
      <dgm:spPr/>
      <dgm:t>
        <a:bodyPr/>
        <a:lstStyle/>
        <a:p>
          <a:r>
            <a:rPr lang="en-US" dirty="0"/>
            <a:t>Consider the opposite</a:t>
          </a:r>
        </a:p>
      </dgm:t>
    </dgm:pt>
    <dgm:pt modelId="{A40592B2-8E9F-4C27-AC17-701AE14A183A}" type="parTrans" cxnId="{F99F0666-67CD-432B-A986-3C334D6DB9D2}">
      <dgm:prSet/>
      <dgm:spPr/>
      <dgm:t>
        <a:bodyPr/>
        <a:lstStyle/>
        <a:p>
          <a:endParaRPr lang="en-US"/>
        </a:p>
      </dgm:t>
    </dgm:pt>
    <dgm:pt modelId="{0D1643D7-667A-4AFE-9CBC-F3D914A11B90}" type="sibTrans" cxnId="{F99F0666-67CD-432B-A986-3C334D6DB9D2}">
      <dgm:prSet/>
      <dgm:spPr/>
      <dgm:t>
        <a:bodyPr/>
        <a:lstStyle/>
        <a:p>
          <a:endParaRPr lang="en-US"/>
        </a:p>
      </dgm:t>
    </dgm:pt>
    <dgm:pt modelId="{A3166E37-5E82-4C63-95DA-C3FF50A55B98}">
      <dgm:prSet phldrT="[Text]"/>
      <dgm:spPr/>
      <dgm:t>
        <a:bodyPr/>
        <a:lstStyle/>
        <a:p>
          <a:r>
            <a:rPr lang="en-US" dirty="0"/>
            <a:t>When you have information that leads you to one conclusion, force yourself to consider data supporting  the opposite before making a final decision.</a:t>
          </a:r>
        </a:p>
      </dgm:t>
    </dgm:pt>
    <dgm:pt modelId="{6887BF49-C894-451E-9DD8-9E991FFC082C}" type="parTrans" cxnId="{F8513048-D8D1-425B-9F82-6AA149933B0F}">
      <dgm:prSet/>
      <dgm:spPr/>
      <dgm:t>
        <a:bodyPr/>
        <a:lstStyle/>
        <a:p>
          <a:endParaRPr lang="en-US"/>
        </a:p>
      </dgm:t>
    </dgm:pt>
    <dgm:pt modelId="{B31D0BB7-F94F-4FF9-811A-45884F9D0812}" type="sibTrans" cxnId="{F8513048-D8D1-425B-9F82-6AA149933B0F}">
      <dgm:prSet/>
      <dgm:spPr/>
      <dgm:t>
        <a:bodyPr/>
        <a:lstStyle/>
        <a:p>
          <a:endParaRPr lang="en-US"/>
        </a:p>
      </dgm:t>
    </dgm:pt>
    <dgm:pt modelId="{9B4FF849-480B-4543-B565-E8DA15576620}">
      <dgm:prSet/>
      <dgm:spPr/>
      <dgm:t>
        <a:bodyPr/>
        <a:lstStyle/>
        <a:p>
          <a:r>
            <a:rPr lang="en-US" dirty="0"/>
            <a:t>Counter Stereotypical Exemplars</a:t>
          </a:r>
        </a:p>
      </dgm:t>
    </dgm:pt>
    <dgm:pt modelId="{DCA2B2C7-247E-4E15-8DFC-99044A6E10AA}" type="parTrans" cxnId="{B742BA38-9166-4E4C-8B8C-2069B9B4D760}">
      <dgm:prSet/>
      <dgm:spPr/>
      <dgm:t>
        <a:bodyPr/>
        <a:lstStyle/>
        <a:p>
          <a:endParaRPr lang="en-US"/>
        </a:p>
      </dgm:t>
    </dgm:pt>
    <dgm:pt modelId="{33E54CC2-C6A2-4476-AD90-ADB92B8A8888}" type="sibTrans" cxnId="{B742BA38-9166-4E4C-8B8C-2069B9B4D760}">
      <dgm:prSet/>
      <dgm:spPr/>
      <dgm:t>
        <a:bodyPr/>
        <a:lstStyle/>
        <a:p>
          <a:endParaRPr lang="en-US"/>
        </a:p>
      </dgm:t>
    </dgm:pt>
    <dgm:pt modelId="{F3896487-4016-448A-BEBD-65B8E957EEC6}">
      <dgm:prSet/>
      <dgm:spPr/>
      <dgm:t>
        <a:bodyPr/>
        <a:lstStyle/>
        <a:p>
          <a:r>
            <a:rPr lang="en-US" dirty="0"/>
            <a:t>Instead of focusing on biases against a particular group, look for qualities among people in that group that you admire.</a:t>
          </a:r>
        </a:p>
      </dgm:t>
    </dgm:pt>
    <dgm:pt modelId="{A75277D7-F941-460F-891B-FAB15F52DD6E}" type="parTrans" cxnId="{2645CDA3-03B3-494A-8003-CD490D0AAAAD}">
      <dgm:prSet/>
      <dgm:spPr/>
      <dgm:t>
        <a:bodyPr/>
        <a:lstStyle/>
        <a:p>
          <a:endParaRPr lang="en-US"/>
        </a:p>
      </dgm:t>
    </dgm:pt>
    <dgm:pt modelId="{9D7388D2-37A0-4AE5-BDE6-809981B29B88}" type="sibTrans" cxnId="{2645CDA3-03B3-494A-8003-CD490D0AAAAD}">
      <dgm:prSet/>
      <dgm:spPr/>
      <dgm:t>
        <a:bodyPr/>
        <a:lstStyle/>
        <a:p>
          <a:endParaRPr lang="en-US"/>
        </a:p>
      </dgm:t>
    </dgm:pt>
    <dgm:pt modelId="{AFB97CC1-DB54-3342-AF19-910113BAA7EA}">
      <dgm:prSet phldrT="[Text]"/>
      <dgm:spPr/>
      <dgm:t>
        <a:bodyPr/>
        <a:lstStyle/>
        <a:p>
          <a:r>
            <a:rPr lang="en-US"/>
            <a:t>Shared common identity between YOU &amp; the person</a:t>
          </a:r>
        </a:p>
      </dgm:t>
    </dgm:pt>
    <dgm:pt modelId="{9B1F2B73-C932-CD40-A971-136E04C4550E}" type="parTrans" cxnId="{142B0919-0C34-8343-83C2-AC0A4ACDBBAA}">
      <dgm:prSet/>
      <dgm:spPr/>
      <dgm:t>
        <a:bodyPr/>
        <a:lstStyle/>
        <a:p>
          <a:endParaRPr lang="en-US"/>
        </a:p>
      </dgm:t>
    </dgm:pt>
    <dgm:pt modelId="{615A374D-AE02-9A4C-8CFD-20AECFC6DA07}" type="sibTrans" cxnId="{142B0919-0C34-8343-83C2-AC0A4ACDBBAA}">
      <dgm:prSet/>
      <dgm:spPr/>
      <dgm:t>
        <a:bodyPr/>
        <a:lstStyle/>
        <a:p>
          <a:endParaRPr lang="en-US"/>
        </a:p>
      </dgm:t>
    </dgm:pt>
    <dgm:pt modelId="{F3696022-25CF-4830-BA73-B8F040EFD0E0}" type="pres">
      <dgm:prSet presAssocID="{5B1C6F85-6BF6-48E9-B280-39B3AF7585C9}" presName="Name0" presStyleCnt="0">
        <dgm:presLayoutVars>
          <dgm:dir/>
          <dgm:animLvl val="lvl"/>
          <dgm:resizeHandles val="exact"/>
        </dgm:presLayoutVars>
      </dgm:prSet>
      <dgm:spPr/>
      <dgm:t>
        <a:bodyPr/>
        <a:lstStyle/>
        <a:p>
          <a:endParaRPr lang="en-US"/>
        </a:p>
      </dgm:t>
    </dgm:pt>
    <dgm:pt modelId="{B048DD26-D2DA-46D9-AA53-139A2D59D711}" type="pres">
      <dgm:prSet presAssocID="{A8FFCBE0-A3DF-43F2-A98E-872356955DB2}" presName="linNode" presStyleCnt="0"/>
      <dgm:spPr/>
    </dgm:pt>
    <dgm:pt modelId="{F78726D1-5F30-404F-A7A3-9B65564C1B06}" type="pres">
      <dgm:prSet presAssocID="{A8FFCBE0-A3DF-43F2-A98E-872356955DB2}" presName="parentText" presStyleLbl="node1" presStyleIdx="0" presStyleCnt="4">
        <dgm:presLayoutVars>
          <dgm:chMax val="1"/>
          <dgm:bulletEnabled val="1"/>
        </dgm:presLayoutVars>
      </dgm:prSet>
      <dgm:spPr/>
      <dgm:t>
        <a:bodyPr/>
        <a:lstStyle/>
        <a:p>
          <a:endParaRPr lang="en-US"/>
        </a:p>
      </dgm:t>
    </dgm:pt>
    <dgm:pt modelId="{C23B440E-1611-446E-ADB2-18F7808EA496}" type="pres">
      <dgm:prSet presAssocID="{A8FFCBE0-A3DF-43F2-A98E-872356955DB2}" presName="descendantText" presStyleLbl="alignAccFollowNode1" presStyleIdx="0" presStyleCnt="4">
        <dgm:presLayoutVars>
          <dgm:bulletEnabled val="1"/>
        </dgm:presLayoutVars>
      </dgm:prSet>
      <dgm:spPr/>
      <dgm:t>
        <a:bodyPr/>
        <a:lstStyle/>
        <a:p>
          <a:endParaRPr lang="en-US"/>
        </a:p>
      </dgm:t>
    </dgm:pt>
    <dgm:pt modelId="{22A9A53E-2C46-4906-951F-F958ED746639}" type="pres">
      <dgm:prSet presAssocID="{BAAA158E-778D-47AB-B66B-52A8F0DBA32E}" presName="sp" presStyleCnt="0"/>
      <dgm:spPr/>
    </dgm:pt>
    <dgm:pt modelId="{4D1DE1CF-7861-4442-9587-6772F680EAB7}" type="pres">
      <dgm:prSet presAssocID="{77327335-378F-4F0A-B869-F137CB153627}" presName="linNode" presStyleCnt="0"/>
      <dgm:spPr/>
    </dgm:pt>
    <dgm:pt modelId="{B5EC0F21-136F-41EA-BC30-575A9F57AAE8}" type="pres">
      <dgm:prSet presAssocID="{77327335-378F-4F0A-B869-F137CB153627}" presName="parentText" presStyleLbl="node1" presStyleIdx="1" presStyleCnt="4">
        <dgm:presLayoutVars>
          <dgm:chMax val="1"/>
          <dgm:bulletEnabled val="1"/>
        </dgm:presLayoutVars>
      </dgm:prSet>
      <dgm:spPr/>
      <dgm:t>
        <a:bodyPr/>
        <a:lstStyle/>
        <a:p>
          <a:endParaRPr lang="en-US"/>
        </a:p>
      </dgm:t>
    </dgm:pt>
    <dgm:pt modelId="{9B373513-5AD7-405A-B8CD-99D6A6759FCF}" type="pres">
      <dgm:prSet presAssocID="{77327335-378F-4F0A-B869-F137CB153627}" presName="descendantText" presStyleLbl="alignAccFollowNode1" presStyleIdx="1" presStyleCnt="4">
        <dgm:presLayoutVars>
          <dgm:bulletEnabled val="1"/>
        </dgm:presLayoutVars>
      </dgm:prSet>
      <dgm:spPr/>
      <dgm:t>
        <a:bodyPr/>
        <a:lstStyle/>
        <a:p>
          <a:endParaRPr lang="en-US"/>
        </a:p>
      </dgm:t>
    </dgm:pt>
    <dgm:pt modelId="{A30B8408-0FBE-498B-9DE0-F8D70D934375}" type="pres">
      <dgm:prSet presAssocID="{B6DF8C44-EE1F-419D-8F6A-ADA69B2E2A6E}" presName="sp" presStyleCnt="0"/>
      <dgm:spPr/>
    </dgm:pt>
    <dgm:pt modelId="{67FF7691-DA09-4A42-A9F0-AD163489611A}" type="pres">
      <dgm:prSet presAssocID="{3707CE75-EE15-4015-A209-A62FF47A393A}" presName="linNode" presStyleCnt="0"/>
      <dgm:spPr/>
    </dgm:pt>
    <dgm:pt modelId="{CA7F3AF8-9334-4EA8-B91C-80C3DD0F3BD8}" type="pres">
      <dgm:prSet presAssocID="{3707CE75-EE15-4015-A209-A62FF47A393A}" presName="parentText" presStyleLbl="node1" presStyleIdx="2" presStyleCnt="4">
        <dgm:presLayoutVars>
          <dgm:chMax val="1"/>
          <dgm:bulletEnabled val="1"/>
        </dgm:presLayoutVars>
      </dgm:prSet>
      <dgm:spPr/>
      <dgm:t>
        <a:bodyPr/>
        <a:lstStyle/>
        <a:p>
          <a:endParaRPr lang="en-US"/>
        </a:p>
      </dgm:t>
    </dgm:pt>
    <dgm:pt modelId="{4F0240D8-5ADF-4D9E-B9C1-075D128C8C18}" type="pres">
      <dgm:prSet presAssocID="{3707CE75-EE15-4015-A209-A62FF47A393A}" presName="descendantText" presStyleLbl="alignAccFollowNode1" presStyleIdx="2" presStyleCnt="4">
        <dgm:presLayoutVars>
          <dgm:bulletEnabled val="1"/>
        </dgm:presLayoutVars>
      </dgm:prSet>
      <dgm:spPr/>
      <dgm:t>
        <a:bodyPr/>
        <a:lstStyle/>
        <a:p>
          <a:endParaRPr lang="en-US"/>
        </a:p>
      </dgm:t>
    </dgm:pt>
    <dgm:pt modelId="{7DDE9D44-8965-44BA-B675-3C02AE8681C1}" type="pres">
      <dgm:prSet presAssocID="{0D1643D7-667A-4AFE-9CBC-F3D914A11B90}" presName="sp" presStyleCnt="0"/>
      <dgm:spPr/>
    </dgm:pt>
    <dgm:pt modelId="{68253A77-D693-4671-BC88-944A6F079B95}" type="pres">
      <dgm:prSet presAssocID="{9B4FF849-480B-4543-B565-E8DA15576620}" presName="linNode" presStyleCnt="0"/>
      <dgm:spPr/>
    </dgm:pt>
    <dgm:pt modelId="{C153EA29-2E57-4F5B-A4B0-AE46A68568FB}" type="pres">
      <dgm:prSet presAssocID="{9B4FF849-480B-4543-B565-E8DA15576620}" presName="parentText" presStyleLbl="node1" presStyleIdx="3" presStyleCnt="4">
        <dgm:presLayoutVars>
          <dgm:chMax val="1"/>
          <dgm:bulletEnabled val="1"/>
        </dgm:presLayoutVars>
      </dgm:prSet>
      <dgm:spPr/>
      <dgm:t>
        <a:bodyPr/>
        <a:lstStyle/>
        <a:p>
          <a:endParaRPr lang="en-US"/>
        </a:p>
      </dgm:t>
    </dgm:pt>
    <dgm:pt modelId="{C04823B2-6CFA-49BC-9F03-DC76D46991C6}" type="pres">
      <dgm:prSet presAssocID="{9B4FF849-480B-4543-B565-E8DA15576620}" presName="descendantText" presStyleLbl="alignAccFollowNode1" presStyleIdx="3" presStyleCnt="4">
        <dgm:presLayoutVars>
          <dgm:bulletEnabled val="1"/>
        </dgm:presLayoutVars>
      </dgm:prSet>
      <dgm:spPr/>
      <dgm:t>
        <a:bodyPr/>
        <a:lstStyle/>
        <a:p>
          <a:endParaRPr lang="en-US"/>
        </a:p>
      </dgm:t>
    </dgm:pt>
  </dgm:ptLst>
  <dgm:cxnLst>
    <dgm:cxn modelId="{E8B6374E-E54C-E040-8E05-1EBDC9395874}" type="presOf" srcId="{77327335-378F-4F0A-B869-F137CB153627}" destId="{B5EC0F21-136F-41EA-BC30-575A9F57AAE8}" srcOrd="0" destOrd="0" presId="urn:microsoft.com/office/officeart/2005/8/layout/vList5"/>
    <dgm:cxn modelId="{9AA672F4-1098-0B45-B10B-23EB90B0A90B}" type="presOf" srcId="{131AA1A2-EDF2-4597-A700-2AFB5B5AFF61}" destId="{C23B440E-1611-446E-ADB2-18F7808EA496}" srcOrd="0" destOrd="0" presId="urn:microsoft.com/office/officeart/2005/8/layout/vList5"/>
    <dgm:cxn modelId="{D904107E-6B04-B946-99CC-F46355FC363A}" type="presOf" srcId="{A3166E37-5E82-4C63-95DA-C3FF50A55B98}" destId="{4F0240D8-5ADF-4D9E-B9C1-075D128C8C18}" srcOrd="0" destOrd="0" presId="urn:microsoft.com/office/officeart/2005/8/layout/vList5"/>
    <dgm:cxn modelId="{D95F8B09-FD77-3345-BCF1-937CDBD84285}" type="presOf" srcId="{F3896487-4016-448A-BEBD-65B8E957EEC6}" destId="{C04823B2-6CFA-49BC-9F03-DC76D46991C6}" srcOrd="0" destOrd="0" presId="urn:microsoft.com/office/officeart/2005/8/layout/vList5"/>
    <dgm:cxn modelId="{F7F92173-4E96-9947-B973-CCA4C635F1F9}" type="presOf" srcId="{AD51AB49-526B-4A2A-868A-77D664E758BB}" destId="{9B373513-5AD7-405A-B8CD-99D6A6759FCF}" srcOrd="0" destOrd="1" presId="urn:microsoft.com/office/officeart/2005/8/layout/vList5"/>
    <dgm:cxn modelId="{309CAA9F-D9FD-4907-BC8A-8BD5FEC9C76B}" srcId="{5B1C6F85-6BF6-48E9-B280-39B3AF7585C9}" destId="{A8FFCBE0-A3DF-43F2-A98E-872356955DB2}" srcOrd="0" destOrd="0" parTransId="{CAB26A90-439D-4A92-81D5-A43279CE4BDB}" sibTransId="{BAAA158E-778D-47AB-B66B-52A8F0DBA32E}"/>
    <dgm:cxn modelId="{142B0919-0C34-8343-83C2-AC0A4ACDBBAA}" srcId="{A8FFCBE0-A3DF-43F2-A98E-872356955DB2}" destId="{AFB97CC1-DB54-3342-AF19-910113BAA7EA}" srcOrd="1" destOrd="0" parTransId="{9B1F2B73-C932-CD40-A971-136E04C4550E}" sibTransId="{615A374D-AE02-9A4C-8CFD-20AECFC6DA07}"/>
    <dgm:cxn modelId="{D6012149-A781-46F2-B4EC-8866F06372A0}" srcId="{5B1C6F85-6BF6-48E9-B280-39B3AF7585C9}" destId="{77327335-378F-4F0A-B869-F137CB153627}" srcOrd="1" destOrd="0" parTransId="{E5DAFD8E-09AA-40DA-8516-8B0081483558}" sibTransId="{B6DF8C44-EE1F-419D-8F6A-ADA69B2E2A6E}"/>
    <dgm:cxn modelId="{5891D7E7-2498-FE4A-AE99-B2D25EAB5352}" type="presOf" srcId="{9B4FF849-480B-4543-B565-E8DA15576620}" destId="{C153EA29-2E57-4F5B-A4B0-AE46A68568FB}" srcOrd="0" destOrd="0" presId="urn:microsoft.com/office/officeart/2005/8/layout/vList5"/>
    <dgm:cxn modelId="{F99F0666-67CD-432B-A986-3C334D6DB9D2}" srcId="{5B1C6F85-6BF6-48E9-B280-39B3AF7585C9}" destId="{3707CE75-EE15-4015-A209-A62FF47A393A}" srcOrd="2" destOrd="0" parTransId="{A40592B2-8E9F-4C27-AC17-701AE14A183A}" sibTransId="{0D1643D7-667A-4AFE-9CBC-F3D914A11B90}"/>
    <dgm:cxn modelId="{2FCB064A-2CBD-834D-A052-8CFF0B4033E8}" type="presOf" srcId="{A8FFCBE0-A3DF-43F2-A98E-872356955DB2}" destId="{F78726D1-5F30-404F-A7A3-9B65564C1B06}" srcOrd="0" destOrd="0" presId="urn:microsoft.com/office/officeart/2005/8/layout/vList5"/>
    <dgm:cxn modelId="{5E40CFCD-21E4-4AF8-888B-C4BB23456F41}" srcId="{77327335-378F-4F0A-B869-F137CB153627}" destId="{A3135EDC-8841-426E-895D-500F3F9CA6F0}" srcOrd="0" destOrd="0" parTransId="{23CB4F69-86F5-4D3A-B7AF-32C3EC0634BD}" sibTransId="{8BD6140E-850E-40EB-BC78-E08782632208}"/>
    <dgm:cxn modelId="{2645CDA3-03B3-494A-8003-CD490D0AAAAD}" srcId="{9B4FF849-480B-4543-B565-E8DA15576620}" destId="{F3896487-4016-448A-BEBD-65B8E957EEC6}" srcOrd="0" destOrd="0" parTransId="{A75277D7-F941-460F-891B-FAB15F52DD6E}" sibTransId="{9D7388D2-37A0-4AE5-BDE6-809981B29B88}"/>
    <dgm:cxn modelId="{F1104D17-8DA4-5348-8A50-8D74DDBF98F4}" type="presOf" srcId="{5B1C6F85-6BF6-48E9-B280-39B3AF7585C9}" destId="{F3696022-25CF-4830-BA73-B8F040EFD0E0}" srcOrd="0" destOrd="0" presId="urn:microsoft.com/office/officeart/2005/8/layout/vList5"/>
    <dgm:cxn modelId="{C2BD2E64-6FB6-420C-BABF-C8346F55C63B}" srcId="{A8FFCBE0-A3DF-43F2-A98E-872356955DB2}" destId="{131AA1A2-EDF2-4597-A700-2AFB5B5AFF61}" srcOrd="0" destOrd="0" parTransId="{640CB648-CA8B-4F54-92DD-E73801F9D848}" sibTransId="{D6A15ED7-69D1-4F93-B230-4D1A8642A954}"/>
    <dgm:cxn modelId="{133B9824-E6B3-4F3C-9B10-38565B0A60D9}" srcId="{77327335-378F-4F0A-B869-F137CB153627}" destId="{AD51AB49-526B-4A2A-868A-77D664E758BB}" srcOrd="1" destOrd="0" parTransId="{01572D8E-818D-430D-B635-3282491D8A01}" sibTransId="{FCDC213C-461E-4FD5-AC3C-E3DC3EFF60C4}"/>
    <dgm:cxn modelId="{B742BA38-9166-4E4C-8B8C-2069B9B4D760}" srcId="{5B1C6F85-6BF6-48E9-B280-39B3AF7585C9}" destId="{9B4FF849-480B-4543-B565-E8DA15576620}" srcOrd="3" destOrd="0" parTransId="{DCA2B2C7-247E-4E15-8DFC-99044A6E10AA}" sibTransId="{33E54CC2-C6A2-4476-AD90-ADB92B8A8888}"/>
    <dgm:cxn modelId="{240B436F-E203-214D-B16A-F6E9A05E571C}" type="presOf" srcId="{3707CE75-EE15-4015-A209-A62FF47A393A}" destId="{CA7F3AF8-9334-4EA8-B91C-80C3DD0F3BD8}" srcOrd="0" destOrd="0" presId="urn:microsoft.com/office/officeart/2005/8/layout/vList5"/>
    <dgm:cxn modelId="{F8513048-D8D1-425B-9F82-6AA149933B0F}" srcId="{3707CE75-EE15-4015-A209-A62FF47A393A}" destId="{A3166E37-5E82-4C63-95DA-C3FF50A55B98}" srcOrd="0" destOrd="0" parTransId="{6887BF49-C894-451E-9DD8-9E991FFC082C}" sibTransId="{B31D0BB7-F94F-4FF9-811A-45884F9D0812}"/>
    <dgm:cxn modelId="{A6142012-382C-D143-9B8F-B7549AB34872}" type="presOf" srcId="{A3135EDC-8841-426E-895D-500F3F9CA6F0}" destId="{9B373513-5AD7-405A-B8CD-99D6A6759FCF}" srcOrd="0" destOrd="0" presId="urn:microsoft.com/office/officeart/2005/8/layout/vList5"/>
    <dgm:cxn modelId="{B6F19E4C-8411-FF49-B320-65DECAC422DC}" type="presOf" srcId="{AFB97CC1-DB54-3342-AF19-910113BAA7EA}" destId="{C23B440E-1611-446E-ADB2-18F7808EA496}" srcOrd="0" destOrd="1" presId="urn:microsoft.com/office/officeart/2005/8/layout/vList5"/>
    <dgm:cxn modelId="{5BB179D5-16CF-654D-B611-6726D7491FC6}" type="presParOf" srcId="{F3696022-25CF-4830-BA73-B8F040EFD0E0}" destId="{B048DD26-D2DA-46D9-AA53-139A2D59D711}" srcOrd="0" destOrd="0" presId="urn:microsoft.com/office/officeart/2005/8/layout/vList5"/>
    <dgm:cxn modelId="{754EB2B1-E877-5249-BDD7-4D7CC2AE1766}" type="presParOf" srcId="{B048DD26-D2DA-46D9-AA53-139A2D59D711}" destId="{F78726D1-5F30-404F-A7A3-9B65564C1B06}" srcOrd="0" destOrd="0" presId="urn:microsoft.com/office/officeart/2005/8/layout/vList5"/>
    <dgm:cxn modelId="{E4C1551C-BB21-F54B-82B4-FF841B1808A3}" type="presParOf" srcId="{B048DD26-D2DA-46D9-AA53-139A2D59D711}" destId="{C23B440E-1611-446E-ADB2-18F7808EA496}" srcOrd="1" destOrd="0" presId="urn:microsoft.com/office/officeart/2005/8/layout/vList5"/>
    <dgm:cxn modelId="{81ACF453-70DF-5F4E-9A19-C322C94A5BC5}" type="presParOf" srcId="{F3696022-25CF-4830-BA73-B8F040EFD0E0}" destId="{22A9A53E-2C46-4906-951F-F958ED746639}" srcOrd="1" destOrd="0" presId="urn:microsoft.com/office/officeart/2005/8/layout/vList5"/>
    <dgm:cxn modelId="{2C04E216-FC07-E642-8836-7CF0D67C2123}" type="presParOf" srcId="{F3696022-25CF-4830-BA73-B8F040EFD0E0}" destId="{4D1DE1CF-7861-4442-9587-6772F680EAB7}" srcOrd="2" destOrd="0" presId="urn:microsoft.com/office/officeart/2005/8/layout/vList5"/>
    <dgm:cxn modelId="{FA25E0FA-A8D4-B147-BA69-6EAEEF9FFBAA}" type="presParOf" srcId="{4D1DE1CF-7861-4442-9587-6772F680EAB7}" destId="{B5EC0F21-136F-41EA-BC30-575A9F57AAE8}" srcOrd="0" destOrd="0" presId="urn:microsoft.com/office/officeart/2005/8/layout/vList5"/>
    <dgm:cxn modelId="{E8482EF0-54D7-FE4E-8EA7-42C71CA5EB6A}" type="presParOf" srcId="{4D1DE1CF-7861-4442-9587-6772F680EAB7}" destId="{9B373513-5AD7-405A-B8CD-99D6A6759FCF}" srcOrd="1" destOrd="0" presId="urn:microsoft.com/office/officeart/2005/8/layout/vList5"/>
    <dgm:cxn modelId="{5CC4C69C-A010-AC44-9131-C70B12E1DBDD}" type="presParOf" srcId="{F3696022-25CF-4830-BA73-B8F040EFD0E0}" destId="{A30B8408-0FBE-498B-9DE0-F8D70D934375}" srcOrd="3" destOrd="0" presId="urn:microsoft.com/office/officeart/2005/8/layout/vList5"/>
    <dgm:cxn modelId="{A260B6CC-E29A-2B4E-A57A-ABD814C11F2A}" type="presParOf" srcId="{F3696022-25CF-4830-BA73-B8F040EFD0E0}" destId="{67FF7691-DA09-4A42-A9F0-AD163489611A}" srcOrd="4" destOrd="0" presId="urn:microsoft.com/office/officeart/2005/8/layout/vList5"/>
    <dgm:cxn modelId="{1EA67E96-C72F-BF4E-98EA-20A9044F5C5E}" type="presParOf" srcId="{67FF7691-DA09-4A42-A9F0-AD163489611A}" destId="{CA7F3AF8-9334-4EA8-B91C-80C3DD0F3BD8}" srcOrd="0" destOrd="0" presId="urn:microsoft.com/office/officeart/2005/8/layout/vList5"/>
    <dgm:cxn modelId="{01B28DE6-88F9-7348-AB23-24EB918ADBB0}" type="presParOf" srcId="{67FF7691-DA09-4A42-A9F0-AD163489611A}" destId="{4F0240D8-5ADF-4D9E-B9C1-075D128C8C18}" srcOrd="1" destOrd="0" presId="urn:microsoft.com/office/officeart/2005/8/layout/vList5"/>
    <dgm:cxn modelId="{6348AD42-7D2D-054F-832D-A1515368F821}" type="presParOf" srcId="{F3696022-25CF-4830-BA73-B8F040EFD0E0}" destId="{7DDE9D44-8965-44BA-B675-3C02AE8681C1}" srcOrd="5" destOrd="0" presId="urn:microsoft.com/office/officeart/2005/8/layout/vList5"/>
    <dgm:cxn modelId="{F3A79266-5DAE-4740-A5C6-280D09D63D23}" type="presParOf" srcId="{F3696022-25CF-4830-BA73-B8F040EFD0E0}" destId="{68253A77-D693-4671-BC88-944A6F079B95}" srcOrd="6" destOrd="0" presId="urn:microsoft.com/office/officeart/2005/8/layout/vList5"/>
    <dgm:cxn modelId="{78F906BC-3031-E443-950E-79EF1E3DB1FF}" type="presParOf" srcId="{68253A77-D693-4671-BC88-944A6F079B95}" destId="{C153EA29-2E57-4F5B-A4B0-AE46A68568FB}" srcOrd="0" destOrd="0" presId="urn:microsoft.com/office/officeart/2005/8/layout/vList5"/>
    <dgm:cxn modelId="{197C00CC-3356-9A4C-BDDF-B2A03DBF21B9}" type="presParOf" srcId="{68253A77-D693-4671-BC88-944A6F079B95}" destId="{C04823B2-6CFA-49BC-9F03-DC76D46991C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9563682-1B92-4234-A736-709AEA87D8C8}"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3D6D5719-D758-401F-9931-7D863184EE0C}">
      <dgm:prSet phldrT="[Text]"/>
      <dgm:spPr>
        <a:solidFill>
          <a:srgbClr val="C00000"/>
        </a:solidFill>
      </dgm:spPr>
      <dgm:t>
        <a:bodyPr/>
        <a:lstStyle/>
        <a:p>
          <a:r>
            <a:rPr lang="en-US" dirty="0"/>
            <a:t>I recognize that I have work to do.</a:t>
          </a:r>
        </a:p>
      </dgm:t>
    </dgm:pt>
    <dgm:pt modelId="{7D5ADA3A-7C2C-409C-BFC4-49B80B07DCFE}" type="parTrans" cxnId="{0D678B37-AEA3-4DCF-ACF6-9637F2E0D613}">
      <dgm:prSet/>
      <dgm:spPr/>
      <dgm:t>
        <a:bodyPr/>
        <a:lstStyle/>
        <a:p>
          <a:endParaRPr lang="en-US"/>
        </a:p>
      </dgm:t>
    </dgm:pt>
    <dgm:pt modelId="{2EB1239D-F883-40EA-8487-58049148FC87}" type="sibTrans" cxnId="{0D678B37-AEA3-4DCF-ACF6-9637F2E0D613}">
      <dgm:prSet/>
      <dgm:spPr/>
      <dgm:t>
        <a:bodyPr/>
        <a:lstStyle/>
        <a:p>
          <a:endParaRPr lang="en-US"/>
        </a:p>
      </dgm:t>
    </dgm:pt>
    <dgm:pt modelId="{36A83675-E09B-4310-BB99-EA938A9CB6B1}">
      <dgm:prSet phldrT="[Text]"/>
      <dgm:spPr>
        <a:solidFill>
          <a:srgbClr val="FF9021"/>
        </a:solidFill>
      </dgm:spPr>
      <dgm:t>
        <a:bodyPr/>
        <a:lstStyle/>
        <a:p>
          <a:r>
            <a:rPr lang="en-US" dirty="0"/>
            <a:t>I’m going to take some time to reflect on this.</a:t>
          </a:r>
        </a:p>
      </dgm:t>
    </dgm:pt>
    <dgm:pt modelId="{948A05D7-07F3-4F3B-BAC0-904686BDE7A4}" type="parTrans" cxnId="{92AF103F-2790-464E-87DA-6DFFC03CD525}">
      <dgm:prSet/>
      <dgm:spPr/>
      <dgm:t>
        <a:bodyPr/>
        <a:lstStyle/>
        <a:p>
          <a:endParaRPr lang="en-US"/>
        </a:p>
      </dgm:t>
    </dgm:pt>
    <dgm:pt modelId="{6CA15C75-F904-4C0A-B7BF-E539000CD8C8}" type="sibTrans" cxnId="{92AF103F-2790-464E-87DA-6DFFC03CD525}">
      <dgm:prSet/>
      <dgm:spPr/>
      <dgm:t>
        <a:bodyPr/>
        <a:lstStyle/>
        <a:p>
          <a:endParaRPr lang="en-US"/>
        </a:p>
      </dgm:t>
    </dgm:pt>
    <dgm:pt modelId="{3B596396-115D-408A-8D71-D41A9DBF3D16}">
      <dgm:prSet phldrT="[Text]"/>
      <dgm:spPr>
        <a:solidFill>
          <a:srgbClr val="D3BA75"/>
        </a:solidFill>
      </dgm:spPr>
      <dgm:t>
        <a:bodyPr/>
        <a:lstStyle/>
        <a:p>
          <a:r>
            <a:rPr lang="en-US" dirty="0"/>
            <a:t>I appreciate the effort &amp; time that you’ve put into tell me.</a:t>
          </a:r>
        </a:p>
      </dgm:t>
    </dgm:pt>
    <dgm:pt modelId="{F3C8419E-6203-4D08-B6F0-1069E7879250}" type="parTrans" cxnId="{84E1949D-6FB2-4525-B196-CCB88F3E0256}">
      <dgm:prSet/>
      <dgm:spPr/>
      <dgm:t>
        <a:bodyPr/>
        <a:lstStyle/>
        <a:p>
          <a:endParaRPr lang="en-US"/>
        </a:p>
      </dgm:t>
    </dgm:pt>
    <dgm:pt modelId="{0256BEF3-9FCC-4C15-B3CB-C93351E1158E}" type="sibTrans" cxnId="{84E1949D-6FB2-4525-B196-CCB88F3E0256}">
      <dgm:prSet/>
      <dgm:spPr/>
      <dgm:t>
        <a:bodyPr/>
        <a:lstStyle/>
        <a:p>
          <a:endParaRPr lang="en-US"/>
        </a:p>
      </dgm:t>
    </dgm:pt>
    <dgm:pt modelId="{AE23E053-D16D-41AF-B24F-CAA1F833B1DB}">
      <dgm:prSet phldrT="[Text]"/>
      <dgm:spPr>
        <a:solidFill>
          <a:schemeClr val="tx1">
            <a:lumMod val="75000"/>
          </a:schemeClr>
        </a:solidFill>
      </dgm:spPr>
      <dgm:t>
        <a:bodyPr/>
        <a:lstStyle/>
        <a:p>
          <a:r>
            <a:rPr lang="en-US" dirty="0"/>
            <a:t>I apologize, I’m going to do &amp; be better.</a:t>
          </a:r>
        </a:p>
      </dgm:t>
    </dgm:pt>
    <dgm:pt modelId="{98ABC93E-D395-474F-BF58-26E35B4DCF71}" type="parTrans" cxnId="{34085940-7F96-4157-8C71-76837B20EEAD}">
      <dgm:prSet/>
      <dgm:spPr/>
      <dgm:t>
        <a:bodyPr/>
        <a:lstStyle/>
        <a:p>
          <a:endParaRPr lang="en-US"/>
        </a:p>
      </dgm:t>
    </dgm:pt>
    <dgm:pt modelId="{09B1790C-5474-4415-8992-D69DF05082D4}" type="sibTrans" cxnId="{34085940-7F96-4157-8C71-76837B20EEAD}">
      <dgm:prSet/>
      <dgm:spPr/>
      <dgm:t>
        <a:bodyPr/>
        <a:lstStyle/>
        <a:p>
          <a:endParaRPr lang="en-US"/>
        </a:p>
      </dgm:t>
    </dgm:pt>
    <dgm:pt modelId="{2CC9D3D8-BCB6-4296-95ED-414EA114EEE1}">
      <dgm:prSet phldrT="[Text]"/>
      <dgm:spPr>
        <a:solidFill>
          <a:schemeClr val="accent3">
            <a:lumMod val="50000"/>
          </a:schemeClr>
        </a:solidFill>
      </dgm:spPr>
      <dgm:t>
        <a:bodyPr/>
        <a:lstStyle/>
        <a:p>
          <a:r>
            <a:rPr lang="en-US" dirty="0"/>
            <a:t>How can I make this right &amp; prevent from happening again?</a:t>
          </a:r>
        </a:p>
      </dgm:t>
    </dgm:pt>
    <dgm:pt modelId="{B03874B9-8C77-436C-9DDE-35BB195B07E5}" type="parTrans" cxnId="{1024162B-5351-41C4-A768-8AF2899F3475}">
      <dgm:prSet/>
      <dgm:spPr/>
      <dgm:t>
        <a:bodyPr/>
        <a:lstStyle/>
        <a:p>
          <a:endParaRPr lang="en-US"/>
        </a:p>
      </dgm:t>
    </dgm:pt>
    <dgm:pt modelId="{CD82A06E-6049-4ACB-B94E-92CF8286BB5E}" type="sibTrans" cxnId="{1024162B-5351-41C4-A768-8AF2899F3475}">
      <dgm:prSet/>
      <dgm:spPr/>
      <dgm:t>
        <a:bodyPr/>
        <a:lstStyle/>
        <a:p>
          <a:endParaRPr lang="en-US"/>
        </a:p>
      </dgm:t>
    </dgm:pt>
    <dgm:pt modelId="{9ED9F61C-474D-4FD0-8ACD-75BB94919EE9}">
      <dgm:prSet phldrT="[Text]"/>
      <dgm:spPr/>
      <dgm:t>
        <a:bodyPr/>
        <a:lstStyle/>
        <a:p>
          <a:r>
            <a:rPr lang="en-US" dirty="0"/>
            <a:t>What I’m gathering is (insert what you learned).</a:t>
          </a:r>
        </a:p>
      </dgm:t>
    </dgm:pt>
    <dgm:pt modelId="{BF8C3D38-8CDD-43E3-AE75-2671452DEABF}" type="parTrans" cxnId="{C6679585-52B7-4D97-9C4A-73808F170FB5}">
      <dgm:prSet/>
      <dgm:spPr/>
      <dgm:t>
        <a:bodyPr/>
        <a:lstStyle/>
        <a:p>
          <a:endParaRPr lang="en-US"/>
        </a:p>
      </dgm:t>
    </dgm:pt>
    <dgm:pt modelId="{C777DBD7-D8BE-4AE1-A755-9ED8D80514CD}" type="sibTrans" cxnId="{C6679585-52B7-4D97-9C4A-73808F170FB5}">
      <dgm:prSet/>
      <dgm:spPr/>
      <dgm:t>
        <a:bodyPr/>
        <a:lstStyle/>
        <a:p>
          <a:endParaRPr lang="en-US"/>
        </a:p>
      </dgm:t>
    </dgm:pt>
    <dgm:pt modelId="{44E24670-39FE-4134-9F40-373CD49BD725}">
      <dgm:prSet phldrT="[Text]"/>
      <dgm:spPr/>
      <dgm:t>
        <a:bodyPr/>
        <a:lstStyle/>
        <a:p>
          <a:r>
            <a:rPr lang="en-US" dirty="0"/>
            <a:t>Thank you.</a:t>
          </a:r>
        </a:p>
      </dgm:t>
    </dgm:pt>
    <dgm:pt modelId="{6808388A-863B-4226-8AC4-6DE8DDD98A06}" type="parTrans" cxnId="{7E4D5F61-4893-4724-8917-2653F2160F17}">
      <dgm:prSet/>
      <dgm:spPr/>
      <dgm:t>
        <a:bodyPr/>
        <a:lstStyle/>
        <a:p>
          <a:endParaRPr lang="en-US"/>
        </a:p>
      </dgm:t>
    </dgm:pt>
    <dgm:pt modelId="{B521EB10-7CF9-403E-8B64-DA96E2D983C7}" type="sibTrans" cxnId="{7E4D5F61-4893-4724-8917-2653F2160F17}">
      <dgm:prSet/>
      <dgm:spPr/>
      <dgm:t>
        <a:bodyPr/>
        <a:lstStyle/>
        <a:p>
          <a:endParaRPr lang="en-US"/>
        </a:p>
      </dgm:t>
    </dgm:pt>
    <dgm:pt modelId="{EDDBD2DA-7405-4A81-A8E0-8DFD06BA9A27}">
      <dgm:prSet phldrT="[Text]"/>
      <dgm:spPr/>
      <dgm:t>
        <a:bodyPr/>
        <a:lstStyle/>
        <a:p>
          <a:r>
            <a:rPr lang="en-US" dirty="0"/>
            <a:t>I believe you.</a:t>
          </a:r>
        </a:p>
      </dgm:t>
    </dgm:pt>
    <dgm:pt modelId="{6D509A90-FDA4-4295-AA63-280D4122BBF9}" type="parTrans" cxnId="{625B92C4-53C1-4A4F-9798-167F34B976D4}">
      <dgm:prSet/>
      <dgm:spPr/>
      <dgm:t>
        <a:bodyPr/>
        <a:lstStyle/>
        <a:p>
          <a:endParaRPr lang="en-US"/>
        </a:p>
      </dgm:t>
    </dgm:pt>
    <dgm:pt modelId="{E157CDF8-B7D3-4D35-A1B8-2B445BD48A8D}" type="sibTrans" cxnId="{625B92C4-53C1-4A4F-9798-167F34B976D4}">
      <dgm:prSet/>
      <dgm:spPr/>
      <dgm:t>
        <a:bodyPr/>
        <a:lstStyle/>
        <a:p>
          <a:endParaRPr lang="en-US"/>
        </a:p>
      </dgm:t>
    </dgm:pt>
    <dgm:pt modelId="{A54697B2-D486-4F48-8EA2-E493C4333B84}" type="pres">
      <dgm:prSet presAssocID="{99563682-1B92-4234-A736-709AEA87D8C8}" presName="linear" presStyleCnt="0">
        <dgm:presLayoutVars>
          <dgm:dir/>
          <dgm:resizeHandles val="exact"/>
        </dgm:presLayoutVars>
      </dgm:prSet>
      <dgm:spPr/>
      <dgm:t>
        <a:bodyPr/>
        <a:lstStyle/>
        <a:p>
          <a:endParaRPr lang="en-US"/>
        </a:p>
      </dgm:t>
    </dgm:pt>
    <dgm:pt modelId="{027876AB-F75C-44C6-8595-0BBED1CB0583}" type="pres">
      <dgm:prSet presAssocID="{3D6D5719-D758-401F-9931-7D863184EE0C}" presName="comp" presStyleCnt="0"/>
      <dgm:spPr/>
    </dgm:pt>
    <dgm:pt modelId="{0997857A-57D7-4FFA-A4DE-19A744C803BB}" type="pres">
      <dgm:prSet presAssocID="{3D6D5719-D758-401F-9931-7D863184EE0C}" presName="box" presStyleLbl="node1" presStyleIdx="0" presStyleCnt="8"/>
      <dgm:spPr/>
      <dgm:t>
        <a:bodyPr/>
        <a:lstStyle/>
        <a:p>
          <a:endParaRPr lang="en-US"/>
        </a:p>
      </dgm:t>
    </dgm:pt>
    <dgm:pt modelId="{44DF60E2-8703-483A-BF9A-5A8AE8076A38}" type="pres">
      <dgm:prSet presAssocID="{3D6D5719-D758-401F-9931-7D863184EE0C}" presName="img" presStyleLbl="fgImgPlace1" presStyleIdx="0" presStyleCnt="8" custScaleX="5645"/>
      <dgm:spPr/>
    </dgm:pt>
    <dgm:pt modelId="{15D4F181-37EE-4BF6-8733-279EFD4B3B04}" type="pres">
      <dgm:prSet presAssocID="{3D6D5719-D758-401F-9931-7D863184EE0C}" presName="text" presStyleLbl="node1" presStyleIdx="0" presStyleCnt="8">
        <dgm:presLayoutVars>
          <dgm:bulletEnabled val="1"/>
        </dgm:presLayoutVars>
      </dgm:prSet>
      <dgm:spPr/>
      <dgm:t>
        <a:bodyPr/>
        <a:lstStyle/>
        <a:p>
          <a:endParaRPr lang="en-US"/>
        </a:p>
      </dgm:t>
    </dgm:pt>
    <dgm:pt modelId="{0B23BCE8-D70B-44B4-8FB5-7F62DFA318C7}" type="pres">
      <dgm:prSet presAssocID="{2EB1239D-F883-40EA-8487-58049148FC87}" presName="spacer" presStyleCnt="0"/>
      <dgm:spPr/>
    </dgm:pt>
    <dgm:pt modelId="{BE879651-1B0D-4C96-9148-32F1848300F4}" type="pres">
      <dgm:prSet presAssocID="{36A83675-E09B-4310-BB99-EA938A9CB6B1}" presName="comp" presStyleCnt="0"/>
      <dgm:spPr/>
    </dgm:pt>
    <dgm:pt modelId="{036ACF6B-5DEA-4675-A2A9-38DF31BAF1BC}" type="pres">
      <dgm:prSet presAssocID="{36A83675-E09B-4310-BB99-EA938A9CB6B1}" presName="box" presStyleLbl="node1" presStyleIdx="1" presStyleCnt="8"/>
      <dgm:spPr/>
      <dgm:t>
        <a:bodyPr/>
        <a:lstStyle/>
        <a:p>
          <a:endParaRPr lang="en-US"/>
        </a:p>
      </dgm:t>
    </dgm:pt>
    <dgm:pt modelId="{5FDB875D-1639-4254-A7E3-AA976B8079D5}" type="pres">
      <dgm:prSet presAssocID="{36A83675-E09B-4310-BB99-EA938A9CB6B1}" presName="img" presStyleLbl="fgImgPlace1" presStyleIdx="1" presStyleCnt="8" custScaleX="3865"/>
      <dgm:spPr/>
    </dgm:pt>
    <dgm:pt modelId="{5BFD1F47-EDC6-4A24-8EF0-CFEA3826AE6C}" type="pres">
      <dgm:prSet presAssocID="{36A83675-E09B-4310-BB99-EA938A9CB6B1}" presName="text" presStyleLbl="node1" presStyleIdx="1" presStyleCnt="8">
        <dgm:presLayoutVars>
          <dgm:bulletEnabled val="1"/>
        </dgm:presLayoutVars>
      </dgm:prSet>
      <dgm:spPr/>
      <dgm:t>
        <a:bodyPr/>
        <a:lstStyle/>
        <a:p>
          <a:endParaRPr lang="en-US"/>
        </a:p>
      </dgm:t>
    </dgm:pt>
    <dgm:pt modelId="{84243CED-018F-4B9E-84FF-F586055C0A34}" type="pres">
      <dgm:prSet presAssocID="{6CA15C75-F904-4C0A-B7BF-E539000CD8C8}" presName="spacer" presStyleCnt="0"/>
      <dgm:spPr/>
    </dgm:pt>
    <dgm:pt modelId="{1171293E-6363-41E1-BF04-634C750370C2}" type="pres">
      <dgm:prSet presAssocID="{3B596396-115D-408A-8D71-D41A9DBF3D16}" presName="comp" presStyleCnt="0"/>
      <dgm:spPr/>
    </dgm:pt>
    <dgm:pt modelId="{B9A25D76-60C8-49F4-BB50-20B9824D1C11}" type="pres">
      <dgm:prSet presAssocID="{3B596396-115D-408A-8D71-D41A9DBF3D16}" presName="box" presStyleLbl="node1" presStyleIdx="2" presStyleCnt="8"/>
      <dgm:spPr/>
      <dgm:t>
        <a:bodyPr/>
        <a:lstStyle/>
        <a:p>
          <a:endParaRPr lang="en-US"/>
        </a:p>
      </dgm:t>
    </dgm:pt>
    <dgm:pt modelId="{32300262-D7B1-4D01-8B99-373BE07213D1}" type="pres">
      <dgm:prSet presAssocID="{3B596396-115D-408A-8D71-D41A9DBF3D16}" presName="img" presStyleLbl="fgImgPlace1" presStyleIdx="2" presStyleCnt="8" custScaleX="3865"/>
      <dgm:spPr/>
    </dgm:pt>
    <dgm:pt modelId="{617AA821-8C79-45A2-A7F8-1076B7E28BCA}" type="pres">
      <dgm:prSet presAssocID="{3B596396-115D-408A-8D71-D41A9DBF3D16}" presName="text" presStyleLbl="node1" presStyleIdx="2" presStyleCnt="8">
        <dgm:presLayoutVars>
          <dgm:bulletEnabled val="1"/>
        </dgm:presLayoutVars>
      </dgm:prSet>
      <dgm:spPr/>
      <dgm:t>
        <a:bodyPr/>
        <a:lstStyle/>
        <a:p>
          <a:endParaRPr lang="en-US"/>
        </a:p>
      </dgm:t>
    </dgm:pt>
    <dgm:pt modelId="{C12BE77B-4315-4182-9A26-633CA758C0A2}" type="pres">
      <dgm:prSet presAssocID="{0256BEF3-9FCC-4C15-B3CB-C93351E1158E}" presName="spacer" presStyleCnt="0"/>
      <dgm:spPr/>
    </dgm:pt>
    <dgm:pt modelId="{6BD2E635-8E08-4B88-B2EF-CB28486E0770}" type="pres">
      <dgm:prSet presAssocID="{AE23E053-D16D-41AF-B24F-CAA1F833B1DB}" presName="comp" presStyleCnt="0"/>
      <dgm:spPr/>
    </dgm:pt>
    <dgm:pt modelId="{1B390F4F-F398-411B-A150-08B8ACF3A6A2}" type="pres">
      <dgm:prSet presAssocID="{AE23E053-D16D-41AF-B24F-CAA1F833B1DB}" presName="box" presStyleLbl="node1" presStyleIdx="3" presStyleCnt="8"/>
      <dgm:spPr/>
      <dgm:t>
        <a:bodyPr/>
        <a:lstStyle/>
        <a:p>
          <a:endParaRPr lang="en-US"/>
        </a:p>
      </dgm:t>
    </dgm:pt>
    <dgm:pt modelId="{6F52780A-7D60-4A5D-BB26-94C1E2CA635A}" type="pres">
      <dgm:prSet presAssocID="{AE23E053-D16D-41AF-B24F-CAA1F833B1DB}" presName="img" presStyleLbl="fgImgPlace1" presStyleIdx="3" presStyleCnt="8" custScaleX="4099"/>
      <dgm:spPr/>
    </dgm:pt>
    <dgm:pt modelId="{CE116BFE-74CF-47BA-9135-76E91D8713C6}" type="pres">
      <dgm:prSet presAssocID="{AE23E053-D16D-41AF-B24F-CAA1F833B1DB}" presName="text" presStyleLbl="node1" presStyleIdx="3" presStyleCnt="8">
        <dgm:presLayoutVars>
          <dgm:bulletEnabled val="1"/>
        </dgm:presLayoutVars>
      </dgm:prSet>
      <dgm:spPr/>
      <dgm:t>
        <a:bodyPr/>
        <a:lstStyle/>
        <a:p>
          <a:endParaRPr lang="en-US"/>
        </a:p>
      </dgm:t>
    </dgm:pt>
    <dgm:pt modelId="{E2C3CA91-AC8E-4061-AD02-C91A534EA984}" type="pres">
      <dgm:prSet presAssocID="{09B1790C-5474-4415-8992-D69DF05082D4}" presName="spacer" presStyleCnt="0"/>
      <dgm:spPr/>
    </dgm:pt>
    <dgm:pt modelId="{A2EFB42E-E715-460B-B1B1-E7A44A5AF5E2}" type="pres">
      <dgm:prSet presAssocID="{2CC9D3D8-BCB6-4296-95ED-414EA114EEE1}" presName="comp" presStyleCnt="0"/>
      <dgm:spPr/>
    </dgm:pt>
    <dgm:pt modelId="{D9C7325A-4429-4EBC-9A5D-C75E20A09A64}" type="pres">
      <dgm:prSet presAssocID="{2CC9D3D8-BCB6-4296-95ED-414EA114EEE1}" presName="box" presStyleLbl="node1" presStyleIdx="4" presStyleCnt="8"/>
      <dgm:spPr/>
      <dgm:t>
        <a:bodyPr/>
        <a:lstStyle/>
        <a:p>
          <a:endParaRPr lang="en-US"/>
        </a:p>
      </dgm:t>
    </dgm:pt>
    <dgm:pt modelId="{E28C79DA-EE8A-4409-82CC-F1A90FB61FDE}" type="pres">
      <dgm:prSet presAssocID="{2CC9D3D8-BCB6-4296-95ED-414EA114EEE1}" presName="img" presStyleLbl="fgImgPlace1" presStyleIdx="4" presStyleCnt="8" custFlipHor="1" custScaleX="3865"/>
      <dgm:spPr/>
    </dgm:pt>
    <dgm:pt modelId="{E05B6BA0-2659-490D-AA89-78865B53B370}" type="pres">
      <dgm:prSet presAssocID="{2CC9D3D8-BCB6-4296-95ED-414EA114EEE1}" presName="text" presStyleLbl="node1" presStyleIdx="4" presStyleCnt="8">
        <dgm:presLayoutVars>
          <dgm:bulletEnabled val="1"/>
        </dgm:presLayoutVars>
      </dgm:prSet>
      <dgm:spPr/>
      <dgm:t>
        <a:bodyPr/>
        <a:lstStyle/>
        <a:p>
          <a:endParaRPr lang="en-US"/>
        </a:p>
      </dgm:t>
    </dgm:pt>
    <dgm:pt modelId="{0838145E-DA30-4B12-82B5-58DDF045DB01}" type="pres">
      <dgm:prSet presAssocID="{CD82A06E-6049-4ACB-B94E-92CF8286BB5E}" presName="spacer" presStyleCnt="0"/>
      <dgm:spPr/>
    </dgm:pt>
    <dgm:pt modelId="{916077C1-B302-4693-9C14-35F6B8B771FC}" type="pres">
      <dgm:prSet presAssocID="{9ED9F61C-474D-4FD0-8ACD-75BB94919EE9}" presName="comp" presStyleCnt="0"/>
      <dgm:spPr/>
    </dgm:pt>
    <dgm:pt modelId="{E01CED21-80F9-4DEC-B299-BF12178B1282}" type="pres">
      <dgm:prSet presAssocID="{9ED9F61C-474D-4FD0-8ACD-75BB94919EE9}" presName="box" presStyleLbl="node1" presStyleIdx="5" presStyleCnt="8"/>
      <dgm:spPr/>
      <dgm:t>
        <a:bodyPr/>
        <a:lstStyle/>
        <a:p>
          <a:endParaRPr lang="en-US"/>
        </a:p>
      </dgm:t>
    </dgm:pt>
    <dgm:pt modelId="{21501674-E830-4C6B-9DC6-F9400A4C3E9B}" type="pres">
      <dgm:prSet presAssocID="{9ED9F61C-474D-4FD0-8ACD-75BB94919EE9}" presName="img" presStyleLbl="fgImgPlace1" presStyleIdx="5" presStyleCnt="8" custScaleX="4099"/>
      <dgm:spPr/>
    </dgm:pt>
    <dgm:pt modelId="{15003E4C-D65E-401F-BD43-A53E9597F6B7}" type="pres">
      <dgm:prSet presAssocID="{9ED9F61C-474D-4FD0-8ACD-75BB94919EE9}" presName="text" presStyleLbl="node1" presStyleIdx="5" presStyleCnt="8">
        <dgm:presLayoutVars>
          <dgm:bulletEnabled val="1"/>
        </dgm:presLayoutVars>
      </dgm:prSet>
      <dgm:spPr/>
      <dgm:t>
        <a:bodyPr/>
        <a:lstStyle/>
        <a:p>
          <a:endParaRPr lang="en-US"/>
        </a:p>
      </dgm:t>
    </dgm:pt>
    <dgm:pt modelId="{0A3AF902-AC4E-4148-A613-6266C0AB90EA}" type="pres">
      <dgm:prSet presAssocID="{C777DBD7-D8BE-4AE1-A755-9ED8D80514CD}" presName="spacer" presStyleCnt="0"/>
      <dgm:spPr/>
    </dgm:pt>
    <dgm:pt modelId="{6A6301F9-CDCA-44AF-9494-A248F5743564}" type="pres">
      <dgm:prSet presAssocID="{44E24670-39FE-4134-9F40-373CD49BD725}" presName="comp" presStyleCnt="0"/>
      <dgm:spPr/>
    </dgm:pt>
    <dgm:pt modelId="{68B5CBCF-68F3-49AC-8463-472329EAACF8}" type="pres">
      <dgm:prSet presAssocID="{44E24670-39FE-4134-9F40-373CD49BD725}" presName="box" presStyleLbl="node1" presStyleIdx="6" presStyleCnt="8"/>
      <dgm:spPr/>
      <dgm:t>
        <a:bodyPr/>
        <a:lstStyle/>
        <a:p>
          <a:endParaRPr lang="en-US"/>
        </a:p>
      </dgm:t>
    </dgm:pt>
    <dgm:pt modelId="{35C48536-F4B1-4C0E-ACA4-DAA02FA65B52}" type="pres">
      <dgm:prSet presAssocID="{44E24670-39FE-4134-9F40-373CD49BD725}" presName="img" presStyleLbl="fgImgPlace1" presStyleIdx="6" presStyleCnt="8" custScaleX="4099"/>
      <dgm:spPr/>
    </dgm:pt>
    <dgm:pt modelId="{0C916B26-C9A5-4482-A317-12D0B205917B}" type="pres">
      <dgm:prSet presAssocID="{44E24670-39FE-4134-9F40-373CD49BD725}" presName="text" presStyleLbl="node1" presStyleIdx="6" presStyleCnt="8">
        <dgm:presLayoutVars>
          <dgm:bulletEnabled val="1"/>
        </dgm:presLayoutVars>
      </dgm:prSet>
      <dgm:spPr/>
      <dgm:t>
        <a:bodyPr/>
        <a:lstStyle/>
        <a:p>
          <a:endParaRPr lang="en-US"/>
        </a:p>
      </dgm:t>
    </dgm:pt>
    <dgm:pt modelId="{06F741D6-71D1-4ACA-8968-450AE9BEB42F}" type="pres">
      <dgm:prSet presAssocID="{B521EB10-7CF9-403E-8B64-DA96E2D983C7}" presName="spacer" presStyleCnt="0"/>
      <dgm:spPr/>
    </dgm:pt>
    <dgm:pt modelId="{563AF5FA-3D1E-4E07-8596-A22CA65A9C56}" type="pres">
      <dgm:prSet presAssocID="{EDDBD2DA-7405-4A81-A8E0-8DFD06BA9A27}" presName="comp" presStyleCnt="0"/>
      <dgm:spPr/>
    </dgm:pt>
    <dgm:pt modelId="{8BA7E815-9DA5-48E6-BD4F-20EBBF0AA593}" type="pres">
      <dgm:prSet presAssocID="{EDDBD2DA-7405-4A81-A8E0-8DFD06BA9A27}" presName="box" presStyleLbl="node1" presStyleIdx="7" presStyleCnt="8"/>
      <dgm:spPr/>
      <dgm:t>
        <a:bodyPr/>
        <a:lstStyle/>
        <a:p>
          <a:endParaRPr lang="en-US"/>
        </a:p>
      </dgm:t>
    </dgm:pt>
    <dgm:pt modelId="{D74738BB-A2F5-4BF4-9002-EA4F76E3E1ED}" type="pres">
      <dgm:prSet presAssocID="{EDDBD2DA-7405-4A81-A8E0-8DFD06BA9A27}" presName="img" presStyleLbl="fgImgPlace1" presStyleIdx="7" presStyleCnt="8" custScaleX="3865"/>
      <dgm:spPr/>
    </dgm:pt>
    <dgm:pt modelId="{145D4B3E-90FE-4AFB-9A08-20B46ADE93B6}" type="pres">
      <dgm:prSet presAssocID="{EDDBD2DA-7405-4A81-A8E0-8DFD06BA9A27}" presName="text" presStyleLbl="node1" presStyleIdx="7" presStyleCnt="8">
        <dgm:presLayoutVars>
          <dgm:bulletEnabled val="1"/>
        </dgm:presLayoutVars>
      </dgm:prSet>
      <dgm:spPr/>
      <dgm:t>
        <a:bodyPr/>
        <a:lstStyle/>
        <a:p>
          <a:endParaRPr lang="en-US"/>
        </a:p>
      </dgm:t>
    </dgm:pt>
  </dgm:ptLst>
  <dgm:cxnLst>
    <dgm:cxn modelId="{625B92C4-53C1-4A4F-9798-167F34B976D4}" srcId="{99563682-1B92-4234-A736-709AEA87D8C8}" destId="{EDDBD2DA-7405-4A81-A8E0-8DFD06BA9A27}" srcOrd="7" destOrd="0" parTransId="{6D509A90-FDA4-4295-AA63-280D4122BBF9}" sibTransId="{E157CDF8-B7D3-4D35-A1B8-2B445BD48A8D}"/>
    <dgm:cxn modelId="{7E4D5F61-4893-4724-8917-2653F2160F17}" srcId="{99563682-1B92-4234-A736-709AEA87D8C8}" destId="{44E24670-39FE-4134-9F40-373CD49BD725}" srcOrd="6" destOrd="0" parTransId="{6808388A-863B-4226-8AC4-6DE8DDD98A06}" sibTransId="{B521EB10-7CF9-403E-8B64-DA96E2D983C7}"/>
    <dgm:cxn modelId="{84E1949D-6FB2-4525-B196-CCB88F3E0256}" srcId="{99563682-1B92-4234-A736-709AEA87D8C8}" destId="{3B596396-115D-408A-8D71-D41A9DBF3D16}" srcOrd="2" destOrd="0" parTransId="{F3C8419E-6203-4D08-B6F0-1069E7879250}" sibTransId="{0256BEF3-9FCC-4C15-B3CB-C93351E1158E}"/>
    <dgm:cxn modelId="{645B0412-A485-A746-A9CD-3D90BA0FC435}" type="presOf" srcId="{9ED9F61C-474D-4FD0-8ACD-75BB94919EE9}" destId="{E01CED21-80F9-4DEC-B299-BF12178B1282}" srcOrd="0" destOrd="0" presId="urn:microsoft.com/office/officeart/2005/8/layout/vList4"/>
    <dgm:cxn modelId="{C6679585-52B7-4D97-9C4A-73808F170FB5}" srcId="{99563682-1B92-4234-A736-709AEA87D8C8}" destId="{9ED9F61C-474D-4FD0-8ACD-75BB94919EE9}" srcOrd="5" destOrd="0" parTransId="{BF8C3D38-8CDD-43E3-AE75-2671452DEABF}" sibTransId="{C777DBD7-D8BE-4AE1-A755-9ED8D80514CD}"/>
    <dgm:cxn modelId="{92AF103F-2790-464E-87DA-6DFFC03CD525}" srcId="{99563682-1B92-4234-A736-709AEA87D8C8}" destId="{36A83675-E09B-4310-BB99-EA938A9CB6B1}" srcOrd="1" destOrd="0" parTransId="{948A05D7-07F3-4F3B-BAC0-904686BDE7A4}" sibTransId="{6CA15C75-F904-4C0A-B7BF-E539000CD8C8}"/>
    <dgm:cxn modelId="{ABAB69C9-4DC9-ED4F-A27E-29AFD6E00571}" type="presOf" srcId="{36A83675-E09B-4310-BB99-EA938A9CB6B1}" destId="{036ACF6B-5DEA-4675-A2A9-38DF31BAF1BC}" srcOrd="0" destOrd="0" presId="urn:microsoft.com/office/officeart/2005/8/layout/vList4"/>
    <dgm:cxn modelId="{775A28E3-B51B-ED42-A3E4-104053F5754E}" type="presOf" srcId="{3D6D5719-D758-401F-9931-7D863184EE0C}" destId="{0997857A-57D7-4FFA-A4DE-19A744C803BB}" srcOrd="0" destOrd="0" presId="urn:microsoft.com/office/officeart/2005/8/layout/vList4"/>
    <dgm:cxn modelId="{506A72B6-97D0-AC45-9F68-AF1776E8B3DB}" type="presOf" srcId="{3B596396-115D-408A-8D71-D41A9DBF3D16}" destId="{B9A25D76-60C8-49F4-BB50-20B9824D1C11}" srcOrd="0" destOrd="0" presId="urn:microsoft.com/office/officeart/2005/8/layout/vList4"/>
    <dgm:cxn modelId="{21C7611B-6A4C-3440-95DB-8B11A7D9F90C}" type="presOf" srcId="{99563682-1B92-4234-A736-709AEA87D8C8}" destId="{A54697B2-D486-4F48-8EA2-E493C4333B84}" srcOrd="0" destOrd="0" presId="urn:microsoft.com/office/officeart/2005/8/layout/vList4"/>
    <dgm:cxn modelId="{1024162B-5351-41C4-A768-8AF2899F3475}" srcId="{99563682-1B92-4234-A736-709AEA87D8C8}" destId="{2CC9D3D8-BCB6-4296-95ED-414EA114EEE1}" srcOrd="4" destOrd="0" parTransId="{B03874B9-8C77-436C-9DDE-35BB195B07E5}" sibTransId="{CD82A06E-6049-4ACB-B94E-92CF8286BB5E}"/>
    <dgm:cxn modelId="{FDBECDC1-591E-7947-AD1D-52D16E8CE5A6}" type="presOf" srcId="{EDDBD2DA-7405-4A81-A8E0-8DFD06BA9A27}" destId="{145D4B3E-90FE-4AFB-9A08-20B46ADE93B6}" srcOrd="1" destOrd="0" presId="urn:microsoft.com/office/officeart/2005/8/layout/vList4"/>
    <dgm:cxn modelId="{34085940-7F96-4157-8C71-76837B20EEAD}" srcId="{99563682-1B92-4234-A736-709AEA87D8C8}" destId="{AE23E053-D16D-41AF-B24F-CAA1F833B1DB}" srcOrd="3" destOrd="0" parTransId="{98ABC93E-D395-474F-BF58-26E35B4DCF71}" sibTransId="{09B1790C-5474-4415-8992-D69DF05082D4}"/>
    <dgm:cxn modelId="{AD587152-319F-5B4F-9B54-1A96738EC499}" type="presOf" srcId="{44E24670-39FE-4134-9F40-373CD49BD725}" destId="{68B5CBCF-68F3-49AC-8463-472329EAACF8}" srcOrd="0" destOrd="0" presId="urn:microsoft.com/office/officeart/2005/8/layout/vList4"/>
    <dgm:cxn modelId="{44E936FE-87D1-0842-BDEA-A11881D1DABB}" type="presOf" srcId="{2CC9D3D8-BCB6-4296-95ED-414EA114EEE1}" destId="{E05B6BA0-2659-490D-AA89-78865B53B370}" srcOrd="1" destOrd="0" presId="urn:microsoft.com/office/officeart/2005/8/layout/vList4"/>
    <dgm:cxn modelId="{A298F263-DF23-574C-AE0F-E4FD01AD3128}" type="presOf" srcId="{9ED9F61C-474D-4FD0-8ACD-75BB94919EE9}" destId="{15003E4C-D65E-401F-BD43-A53E9597F6B7}" srcOrd="1" destOrd="0" presId="urn:microsoft.com/office/officeart/2005/8/layout/vList4"/>
    <dgm:cxn modelId="{7207F616-D5FD-7549-B911-0ACDC68EAFCA}" type="presOf" srcId="{44E24670-39FE-4134-9F40-373CD49BD725}" destId="{0C916B26-C9A5-4482-A317-12D0B205917B}" srcOrd="1" destOrd="0" presId="urn:microsoft.com/office/officeart/2005/8/layout/vList4"/>
    <dgm:cxn modelId="{D0F7374B-A47A-5F41-AC71-55611EC2F25A}" type="presOf" srcId="{3D6D5719-D758-401F-9931-7D863184EE0C}" destId="{15D4F181-37EE-4BF6-8733-279EFD4B3B04}" srcOrd="1" destOrd="0" presId="urn:microsoft.com/office/officeart/2005/8/layout/vList4"/>
    <dgm:cxn modelId="{72935850-4222-004E-A393-1D444341C2D7}" type="presOf" srcId="{36A83675-E09B-4310-BB99-EA938A9CB6B1}" destId="{5BFD1F47-EDC6-4A24-8EF0-CFEA3826AE6C}" srcOrd="1" destOrd="0" presId="urn:microsoft.com/office/officeart/2005/8/layout/vList4"/>
    <dgm:cxn modelId="{EABDABDC-38B5-F047-B727-BDF02EDDD737}" type="presOf" srcId="{EDDBD2DA-7405-4A81-A8E0-8DFD06BA9A27}" destId="{8BA7E815-9DA5-48E6-BD4F-20EBBF0AA593}" srcOrd="0" destOrd="0" presId="urn:microsoft.com/office/officeart/2005/8/layout/vList4"/>
    <dgm:cxn modelId="{0EF4A47E-E7C3-1A44-95C6-5CB81371D4E2}" type="presOf" srcId="{3B596396-115D-408A-8D71-D41A9DBF3D16}" destId="{617AA821-8C79-45A2-A7F8-1076B7E28BCA}" srcOrd="1" destOrd="0" presId="urn:microsoft.com/office/officeart/2005/8/layout/vList4"/>
    <dgm:cxn modelId="{90EE10F9-6B6B-E34A-A600-248A8A74602F}" type="presOf" srcId="{2CC9D3D8-BCB6-4296-95ED-414EA114EEE1}" destId="{D9C7325A-4429-4EBC-9A5D-C75E20A09A64}" srcOrd="0" destOrd="0" presId="urn:microsoft.com/office/officeart/2005/8/layout/vList4"/>
    <dgm:cxn modelId="{D71B7322-C4FC-3D46-95E6-95BC27B99032}" type="presOf" srcId="{AE23E053-D16D-41AF-B24F-CAA1F833B1DB}" destId="{1B390F4F-F398-411B-A150-08B8ACF3A6A2}" srcOrd="0" destOrd="0" presId="urn:microsoft.com/office/officeart/2005/8/layout/vList4"/>
    <dgm:cxn modelId="{0D678B37-AEA3-4DCF-ACF6-9637F2E0D613}" srcId="{99563682-1B92-4234-A736-709AEA87D8C8}" destId="{3D6D5719-D758-401F-9931-7D863184EE0C}" srcOrd="0" destOrd="0" parTransId="{7D5ADA3A-7C2C-409C-BFC4-49B80B07DCFE}" sibTransId="{2EB1239D-F883-40EA-8487-58049148FC87}"/>
    <dgm:cxn modelId="{5CB24DBC-4427-8040-8C42-588BFBBE9763}" type="presOf" srcId="{AE23E053-D16D-41AF-B24F-CAA1F833B1DB}" destId="{CE116BFE-74CF-47BA-9135-76E91D8713C6}" srcOrd="1" destOrd="0" presId="urn:microsoft.com/office/officeart/2005/8/layout/vList4"/>
    <dgm:cxn modelId="{8A19B496-0988-004E-BEEF-5CA18FC5EA65}" type="presParOf" srcId="{A54697B2-D486-4F48-8EA2-E493C4333B84}" destId="{027876AB-F75C-44C6-8595-0BBED1CB0583}" srcOrd="0" destOrd="0" presId="urn:microsoft.com/office/officeart/2005/8/layout/vList4"/>
    <dgm:cxn modelId="{F08989B3-B332-4846-AA1E-863A709A1B6F}" type="presParOf" srcId="{027876AB-F75C-44C6-8595-0BBED1CB0583}" destId="{0997857A-57D7-4FFA-A4DE-19A744C803BB}" srcOrd="0" destOrd="0" presId="urn:microsoft.com/office/officeart/2005/8/layout/vList4"/>
    <dgm:cxn modelId="{A618343F-19E3-5142-B0B5-BDA4DAF08CBB}" type="presParOf" srcId="{027876AB-F75C-44C6-8595-0BBED1CB0583}" destId="{44DF60E2-8703-483A-BF9A-5A8AE8076A38}" srcOrd="1" destOrd="0" presId="urn:microsoft.com/office/officeart/2005/8/layout/vList4"/>
    <dgm:cxn modelId="{89F597A4-578D-0146-9EB6-539D944CC6AC}" type="presParOf" srcId="{027876AB-F75C-44C6-8595-0BBED1CB0583}" destId="{15D4F181-37EE-4BF6-8733-279EFD4B3B04}" srcOrd="2" destOrd="0" presId="urn:microsoft.com/office/officeart/2005/8/layout/vList4"/>
    <dgm:cxn modelId="{BCBC68D2-79A6-E441-B3C6-4600F2046B55}" type="presParOf" srcId="{A54697B2-D486-4F48-8EA2-E493C4333B84}" destId="{0B23BCE8-D70B-44B4-8FB5-7F62DFA318C7}" srcOrd="1" destOrd="0" presId="urn:microsoft.com/office/officeart/2005/8/layout/vList4"/>
    <dgm:cxn modelId="{FB8F79F7-7A97-0E41-BC71-428BCE12B6E5}" type="presParOf" srcId="{A54697B2-D486-4F48-8EA2-E493C4333B84}" destId="{BE879651-1B0D-4C96-9148-32F1848300F4}" srcOrd="2" destOrd="0" presId="urn:microsoft.com/office/officeart/2005/8/layout/vList4"/>
    <dgm:cxn modelId="{C0A84CB7-366C-C746-9598-EE6963BE5814}" type="presParOf" srcId="{BE879651-1B0D-4C96-9148-32F1848300F4}" destId="{036ACF6B-5DEA-4675-A2A9-38DF31BAF1BC}" srcOrd="0" destOrd="0" presId="urn:microsoft.com/office/officeart/2005/8/layout/vList4"/>
    <dgm:cxn modelId="{15FC67FC-E2B3-034C-AA17-8B0E9CF2CCCD}" type="presParOf" srcId="{BE879651-1B0D-4C96-9148-32F1848300F4}" destId="{5FDB875D-1639-4254-A7E3-AA976B8079D5}" srcOrd="1" destOrd="0" presId="urn:microsoft.com/office/officeart/2005/8/layout/vList4"/>
    <dgm:cxn modelId="{9DCBFAB0-F120-1F4E-8AA0-AD6A0047656B}" type="presParOf" srcId="{BE879651-1B0D-4C96-9148-32F1848300F4}" destId="{5BFD1F47-EDC6-4A24-8EF0-CFEA3826AE6C}" srcOrd="2" destOrd="0" presId="urn:microsoft.com/office/officeart/2005/8/layout/vList4"/>
    <dgm:cxn modelId="{E26BFFAC-7F78-4247-98BB-7F12ED00B862}" type="presParOf" srcId="{A54697B2-D486-4F48-8EA2-E493C4333B84}" destId="{84243CED-018F-4B9E-84FF-F586055C0A34}" srcOrd="3" destOrd="0" presId="urn:microsoft.com/office/officeart/2005/8/layout/vList4"/>
    <dgm:cxn modelId="{2667A17D-E275-7A49-B210-1E75C426F30A}" type="presParOf" srcId="{A54697B2-D486-4F48-8EA2-E493C4333B84}" destId="{1171293E-6363-41E1-BF04-634C750370C2}" srcOrd="4" destOrd="0" presId="urn:microsoft.com/office/officeart/2005/8/layout/vList4"/>
    <dgm:cxn modelId="{280DB916-5724-4142-8E8F-482A6138E898}" type="presParOf" srcId="{1171293E-6363-41E1-BF04-634C750370C2}" destId="{B9A25D76-60C8-49F4-BB50-20B9824D1C11}" srcOrd="0" destOrd="0" presId="urn:microsoft.com/office/officeart/2005/8/layout/vList4"/>
    <dgm:cxn modelId="{650CE8DB-9258-6242-8D66-543A10416719}" type="presParOf" srcId="{1171293E-6363-41E1-BF04-634C750370C2}" destId="{32300262-D7B1-4D01-8B99-373BE07213D1}" srcOrd="1" destOrd="0" presId="urn:microsoft.com/office/officeart/2005/8/layout/vList4"/>
    <dgm:cxn modelId="{24FE405F-5719-4945-88B3-23FC28E90F96}" type="presParOf" srcId="{1171293E-6363-41E1-BF04-634C750370C2}" destId="{617AA821-8C79-45A2-A7F8-1076B7E28BCA}" srcOrd="2" destOrd="0" presId="urn:microsoft.com/office/officeart/2005/8/layout/vList4"/>
    <dgm:cxn modelId="{C92A9C6D-9BB3-7845-80C4-3DF09AEBD3B9}" type="presParOf" srcId="{A54697B2-D486-4F48-8EA2-E493C4333B84}" destId="{C12BE77B-4315-4182-9A26-633CA758C0A2}" srcOrd="5" destOrd="0" presId="urn:microsoft.com/office/officeart/2005/8/layout/vList4"/>
    <dgm:cxn modelId="{EF7CB9EE-5A7F-A147-92C8-1ED0864F6D85}" type="presParOf" srcId="{A54697B2-D486-4F48-8EA2-E493C4333B84}" destId="{6BD2E635-8E08-4B88-B2EF-CB28486E0770}" srcOrd="6" destOrd="0" presId="urn:microsoft.com/office/officeart/2005/8/layout/vList4"/>
    <dgm:cxn modelId="{81B9A414-245C-AF44-A1E9-75F1DE38CB3A}" type="presParOf" srcId="{6BD2E635-8E08-4B88-B2EF-CB28486E0770}" destId="{1B390F4F-F398-411B-A150-08B8ACF3A6A2}" srcOrd="0" destOrd="0" presId="urn:microsoft.com/office/officeart/2005/8/layout/vList4"/>
    <dgm:cxn modelId="{FD853BEC-F57A-0F46-8050-B955A924C35D}" type="presParOf" srcId="{6BD2E635-8E08-4B88-B2EF-CB28486E0770}" destId="{6F52780A-7D60-4A5D-BB26-94C1E2CA635A}" srcOrd="1" destOrd="0" presId="urn:microsoft.com/office/officeart/2005/8/layout/vList4"/>
    <dgm:cxn modelId="{D01EEF14-6F28-9B42-AA7F-A4F8D75F1147}" type="presParOf" srcId="{6BD2E635-8E08-4B88-B2EF-CB28486E0770}" destId="{CE116BFE-74CF-47BA-9135-76E91D8713C6}" srcOrd="2" destOrd="0" presId="urn:microsoft.com/office/officeart/2005/8/layout/vList4"/>
    <dgm:cxn modelId="{D53EEA3B-9F54-574D-8CE2-21ADC6B7A55F}" type="presParOf" srcId="{A54697B2-D486-4F48-8EA2-E493C4333B84}" destId="{E2C3CA91-AC8E-4061-AD02-C91A534EA984}" srcOrd="7" destOrd="0" presId="urn:microsoft.com/office/officeart/2005/8/layout/vList4"/>
    <dgm:cxn modelId="{D59B32F8-CA81-A94B-8AE1-A7366139CFF7}" type="presParOf" srcId="{A54697B2-D486-4F48-8EA2-E493C4333B84}" destId="{A2EFB42E-E715-460B-B1B1-E7A44A5AF5E2}" srcOrd="8" destOrd="0" presId="urn:microsoft.com/office/officeart/2005/8/layout/vList4"/>
    <dgm:cxn modelId="{6DFC6225-9BD8-974D-8071-A57A1D207317}" type="presParOf" srcId="{A2EFB42E-E715-460B-B1B1-E7A44A5AF5E2}" destId="{D9C7325A-4429-4EBC-9A5D-C75E20A09A64}" srcOrd="0" destOrd="0" presId="urn:microsoft.com/office/officeart/2005/8/layout/vList4"/>
    <dgm:cxn modelId="{8DD8DB9C-9FFD-9943-9F25-B3B29AF83CD3}" type="presParOf" srcId="{A2EFB42E-E715-460B-B1B1-E7A44A5AF5E2}" destId="{E28C79DA-EE8A-4409-82CC-F1A90FB61FDE}" srcOrd="1" destOrd="0" presId="urn:microsoft.com/office/officeart/2005/8/layout/vList4"/>
    <dgm:cxn modelId="{CB47F872-182A-9141-B48E-FB17A68CB779}" type="presParOf" srcId="{A2EFB42E-E715-460B-B1B1-E7A44A5AF5E2}" destId="{E05B6BA0-2659-490D-AA89-78865B53B370}" srcOrd="2" destOrd="0" presId="urn:microsoft.com/office/officeart/2005/8/layout/vList4"/>
    <dgm:cxn modelId="{33D74D3A-24A2-2E49-9845-F0E5AA744F8E}" type="presParOf" srcId="{A54697B2-D486-4F48-8EA2-E493C4333B84}" destId="{0838145E-DA30-4B12-82B5-58DDF045DB01}" srcOrd="9" destOrd="0" presId="urn:microsoft.com/office/officeart/2005/8/layout/vList4"/>
    <dgm:cxn modelId="{E3645604-B832-7F4A-ADB5-A79805178C9D}" type="presParOf" srcId="{A54697B2-D486-4F48-8EA2-E493C4333B84}" destId="{916077C1-B302-4693-9C14-35F6B8B771FC}" srcOrd="10" destOrd="0" presId="urn:microsoft.com/office/officeart/2005/8/layout/vList4"/>
    <dgm:cxn modelId="{0B3CE58B-D3F2-BA46-B9DD-A3EBE43C0895}" type="presParOf" srcId="{916077C1-B302-4693-9C14-35F6B8B771FC}" destId="{E01CED21-80F9-4DEC-B299-BF12178B1282}" srcOrd="0" destOrd="0" presId="urn:microsoft.com/office/officeart/2005/8/layout/vList4"/>
    <dgm:cxn modelId="{8B89CD5F-1755-9B41-8602-39E812519755}" type="presParOf" srcId="{916077C1-B302-4693-9C14-35F6B8B771FC}" destId="{21501674-E830-4C6B-9DC6-F9400A4C3E9B}" srcOrd="1" destOrd="0" presId="urn:microsoft.com/office/officeart/2005/8/layout/vList4"/>
    <dgm:cxn modelId="{280E4BCE-6CDF-2D42-BFFE-1CA34480082F}" type="presParOf" srcId="{916077C1-B302-4693-9C14-35F6B8B771FC}" destId="{15003E4C-D65E-401F-BD43-A53E9597F6B7}" srcOrd="2" destOrd="0" presId="urn:microsoft.com/office/officeart/2005/8/layout/vList4"/>
    <dgm:cxn modelId="{4CEBBE9A-C94F-834B-8DA6-019448B67B29}" type="presParOf" srcId="{A54697B2-D486-4F48-8EA2-E493C4333B84}" destId="{0A3AF902-AC4E-4148-A613-6266C0AB90EA}" srcOrd="11" destOrd="0" presId="urn:microsoft.com/office/officeart/2005/8/layout/vList4"/>
    <dgm:cxn modelId="{C8A53801-5AAB-0241-9A58-7AD4D7254A3A}" type="presParOf" srcId="{A54697B2-D486-4F48-8EA2-E493C4333B84}" destId="{6A6301F9-CDCA-44AF-9494-A248F5743564}" srcOrd="12" destOrd="0" presId="urn:microsoft.com/office/officeart/2005/8/layout/vList4"/>
    <dgm:cxn modelId="{A655A98C-0208-124C-BC8D-F3176A60678B}" type="presParOf" srcId="{6A6301F9-CDCA-44AF-9494-A248F5743564}" destId="{68B5CBCF-68F3-49AC-8463-472329EAACF8}" srcOrd="0" destOrd="0" presId="urn:microsoft.com/office/officeart/2005/8/layout/vList4"/>
    <dgm:cxn modelId="{7DEF5ABB-415F-C944-91B7-C6A63C4EE99D}" type="presParOf" srcId="{6A6301F9-CDCA-44AF-9494-A248F5743564}" destId="{35C48536-F4B1-4C0E-ACA4-DAA02FA65B52}" srcOrd="1" destOrd="0" presId="urn:microsoft.com/office/officeart/2005/8/layout/vList4"/>
    <dgm:cxn modelId="{45014237-35F0-7E48-BFB2-A4853FDEEA8B}" type="presParOf" srcId="{6A6301F9-CDCA-44AF-9494-A248F5743564}" destId="{0C916B26-C9A5-4482-A317-12D0B205917B}" srcOrd="2" destOrd="0" presId="urn:microsoft.com/office/officeart/2005/8/layout/vList4"/>
    <dgm:cxn modelId="{37EEA10B-56E6-DE47-8455-F17874C1A859}" type="presParOf" srcId="{A54697B2-D486-4F48-8EA2-E493C4333B84}" destId="{06F741D6-71D1-4ACA-8968-450AE9BEB42F}" srcOrd="13" destOrd="0" presId="urn:microsoft.com/office/officeart/2005/8/layout/vList4"/>
    <dgm:cxn modelId="{A8810A15-F8B3-5248-A98A-EBA76F873075}" type="presParOf" srcId="{A54697B2-D486-4F48-8EA2-E493C4333B84}" destId="{563AF5FA-3D1E-4E07-8596-A22CA65A9C56}" srcOrd="14" destOrd="0" presId="urn:microsoft.com/office/officeart/2005/8/layout/vList4"/>
    <dgm:cxn modelId="{D6D25A24-6ADC-BD41-902F-20407436384F}" type="presParOf" srcId="{563AF5FA-3D1E-4E07-8596-A22CA65A9C56}" destId="{8BA7E815-9DA5-48E6-BD4F-20EBBF0AA593}" srcOrd="0" destOrd="0" presId="urn:microsoft.com/office/officeart/2005/8/layout/vList4"/>
    <dgm:cxn modelId="{AC5F0AC4-895D-1E40-BB28-F4ED66D530BD}" type="presParOf" srcId="{563AF5FA-3D1E-4E07-8596-A22CA65A9C56}" destId="{D74738BB-A2F5-4BF4-9002-EA4F76E3E1ED}" srcOrd="1" destOrd="0" presId="urn:microsoft.com/office/officeart/2005/8/layout/vList4"/>
    <dgm:cxn modelId="{9FF29F50-07BC-3841-A9D8-15346E7AA0FA}" type="presParOf" srcId="{563AF5FA-3D1E-4E07-8596-A22CA65A9C56}" destId="{145D4B3E-90FE-4AFB-9A08-20B46ADE93B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1BFD49B-A9EB-45FD-A055-A6138B5AE6E6}"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7770F044-1984-4133-BDD2-1DE9CAB1983A}">
      <dgm:prSet/>
      <dgm:spPr/>
      <dgm:t>
        <a:bodyPr/>
        <a:lstStyle/>
        <a:p>
          <a:pPr rtl="0"/>
          <a:r>
            <a:rPr lang="en-US" b="1" i="0" dirty="0">
              <a:latin typeface="+mj-lt"/>
            </a:rPr>
            <a:t>Unprofessional or uncivil behaviors impact patient safety</a:t>
          </a:r>
        </a:p>
      </dgm:t>
    </dgm:pt>
    <dgm:pt modelId="{DE7E858C-3FA0-4B9B-B940-44BC9AE6921F}" type="parTrans" cxnId="{6D2F6461-C653-4C2F-B403-D25E7DD047F7}">
      <dgm:prSet/>
      <dgm:spPr/>
      <dgm:t>
        <a:bodyPr/>
        <a:lstStyle/>
        <a:p>
          <a:endParaRPr lang="en-US"/>
        </a:p>
      </dgm:t>
    </dgm:pt>
    <dgm:pt modelId="{BA1BCF8E-DCD3-4102-B610-D8F75106B82D}" type="sibTrans" cxnId="{6D2F6461-C653-4C2F-B403-D25E7DD047F7}">
      <dgm:prSet/>
      <dgm:spPr/>
      <dgm:t>
        <a:bodyPr/>
        <a:lstStyle/>
        <a:p>
          <a:endParaRPr lang="en-US"/>
        </a:p>
      </dgm:t>
    </dgm:pt>
    <dgm:pt modelId="{EF57F6B8-1B97-C149-AB8C-2030E8DB27E8}">
      <dgm:prSet/>
      <dgm:spPr/>
      <dgm:t>
        <a:bodyPr/>
        <a:lstStyle/>
        <a:p>
          <a:pPr rtl="0"/>
          <a:r>
            <a:rPr lang="en-US" dirty="0">
              <a:latin typeface="+mj-lt"/>
            </a:rPr>
            <a:t>Incivility is a subset of unprofessional behaviors </a:t>
          </a:r>
          <a:endParaRPr lang="en-US" dirty="0">
            <a:latin typeface="+mj-lt"/>
            <a:ea typeface="+mn-ea"/>
          </a:endParaRPr>
        </a:p>
      </dgm:t>
    </dgm:pt>
    <dgm:pt modelId="{AEB5B2EE-3634-9745-9C14-FF60FB91A486}" type="parTrans" cxnId="{D3C01DFA-9E04-7F4D-B246-9C0310FC1E4C}">
      <dgm:prSet/>
      <dgm:spPr/>
      <dgm:t>
        <a:bodyPr/>
        <a:lstStyle/>
        <a:p>
          <a:endParaRPr lang="en-US"/>
        </a:p>
      </dgm:t>
    </dgm:pt>
    <dgm:pt modelId="{FC1DE019-4525-7143-8451-C1A6FA50C4A3}" type="sibTrans" cxnId="{D3C01DFA-9E04-7F4D-B246-9C0310FC1E4C}">
      <dgm:prSet/>
      <dgm:spPr/>
      <dgm:t>
        <a:bodyPr/>
        <a:lstStyle/>
        <a:p>
          <a:endParaRPr lang="en-US"/>
        </a:p>
      </dgm:t>
    </dgm:pt>
    <dgm:pt modelId="{E3718A8B-FE64-40E5-87ED-5D6FA09B63C9}">
      <dgm:prSet/>
      <dgm:spPr/>
      <dgm:t>
        <a:bodyPr/>
        <a:lstStyle/>
        <a:p>
          <a:pPr rtl="0"/>
          <a:r>
            <a:rPr lang="en-US" dirty="0">
              <a:latin typeface="+mj-lt"/>
            </a:rPr>
            <a:t>Results of uncivil behaviors – Attrition, Burnout, Less Innovation etc.</a:t>
          </a:r>
        </a:p>
      </dgm:t>
    </dgm:pt>
    <dgm:pt modelId="{9447664D-D136-416F-8EE3-EB86F22836FD}" type="parTrans" cxnId="{4279A9CE-2F21-4E19-B1DC-48C529014020}">
      <dgm:prSet/>
      <dgm:spPr/>
      <dgm:t>
        <a:bodyPr/>
        <a:lstStyle/>
        <a:p>
          <a:endParaRPr lang="en-US"/>
        </a:p>
      </dgm:t>
    </dgm:pt>
    <dgm:pt modelId="{366358F8-4F60-4C0C-AB39-25597AFBFE79}" type="sibTrans" cxnId="{4279A9CE-2F21-4E19-B1DC-48C529014020}">
      <dgm:prSet/>
      <dgm:spPr/>
      <dgm:t>
        <a:bodyPr/>
        <a:lstStyle/>
        <a:p>
          <a:endParaRPr lang="en-US"/>
        </a:p>
      </dgm:t>
    </dgm:pt>
    <dgm:pt modelId="{7F358B08-67DA-4B38-995A-4610A5C4036E}">
      <dgm:prSet/>
      <dgm:spPr/>
      <dgm:t>
        <a:bodyPr/>
        <a:lstStyle/>
        <a:p>
          <a:pPr rtl="0"/>
          <a:r>
            <a:rPr lang="en-US" dirty="0">
              <a:latin typeface="+mj-lt"/>
            </a:rPr>
            <a:t>	Bullying</a:t>
          </a:r>
        </a:p>
      </dgm:t>
    </dgm:pt>
    <dgm:pt modelId="{8944D2E2-D69E-496A-B3C7-EABDB0FF3490}" type="parTrans" cxnId="{1C1FED75-7943-448E-81CF-F8FD7B875BBD}">
      <dgm:prSet/>
      <dgm:spPr/>
      <dgm:t>
        <a:bodyPr/>
        <a:lstStyle/>
        <a:p>
          <a:endParaRPr lang="en-US"/>
        </a:p>
      </dgm:t>
    </dgm:pt>
    <dgm:pt modelId="{2CD49ECB-C420-4404-AF4B-C2096DFE939B}" type="sibTrans" cxnId="{1C1FED75-7943-448E-81CF-F8FD7B875BBD}">
      <dgm:prSet/>
      <dgm:spPr/>
      <dgm:t>
        <a:bodyPr/>
        <a:lstStyle/>
        <a:p>
          <a:endParaRPr lang="en-US"/>
        </a:p>
      </dgm:t>
    </dgm:pt>
    <dgm:pt modelId="{5907C941-A328-474E-A2CC-2AFF1595ECCE}">
      <dgm:prSet/>
      <dgm:spPr/>
      <dgm:t>
        <a:bodyPr/>
        <a:lstStyle/>
        <a:p>
          <a:r>
            <a:rPr lang="en-US" dirty="0">
              <a:latin typeface="+mj-lt"/>
            </a:rPr>
            <a:t>	Verbal abuse or rudeness</a:t>
          </a:r>
        </a:p>
      </dgm:t>
    </dgm:pt>
    <dgm:pt modelId="{FCE0B11A-24E5-4B4F-8705-8F2693D6F51D}" type="parTrans" cxnId="{7C354B13-D0D7-4582-9467-91EFA45D3664}">
      <dgm:prSet/>
      <dgm:spPr/>
      <dgm:t>
        <a:bodyPr/>
        <a:lstStyle/>
        <a:p>
          <a:endParaRPr lang="en-US"/>
        </a:p>
      </dgm:t>
    </dgm:pt>
    <dgm:pt modelId="{BE5B93A3-EC98-429B-9CC9-6B5226B937E1}" type="sibTrans" cxnId="{7C354B13-D0D7-4582-9467-91EFA45D3664}">
      <dgm:prSet/>
      <dgm:spPr/>
      <dgm:t>
        <a:bodyPr/>
        <a:lstStyle/>
        <a:p>
          <a:endParaRPr lang="en-US"/>
        </a:p>
      </dgm:t>
    </dgm:pt>
    <dgm:pt modelId="{5652D0C6-51EE-47EC-965C-F70399A76146}">
      <dgm:prSet/>
      <dgm:spPr/>
      <dgm:t>
        <a:bodyPr/>
        <a:lstStyle/>
        <a:p>
          <a:r>
            <a:rPr lang="en-US" dirty="0">
              <a:latin typeface="+mj-lt"/>
            </a:rPr>
            <a:t> 	Excessive competitiveness</a:t>
          </a:r>
        </a:p>
      </dgm:t>
    </dgm:pt>
    <dgm:pt modelId="{B009C72E-8A9F-4C9C-997B-54B3C223D048}" type="parTrans" cxnId="{1AB48EAD-0876-4B9D-AC1C-05F5C4C20E9C}">
      <dgm:prSet/>
      <dgm:spPr/>
      <dgm:t>
        <a:bodyPr/>
        <a:lstStyle/>
        <a:p>
          <a:endParaRPr lang="en-US"/>
        </a:p>
      </dgm:t>
    </dgm:pt>
    <dgm:pt modelId="{11E0628C-B1E0-4EC4-9161-CFA6F9822501}" type="sibTrans" cxnId="{1AB48EAD-0876-4B9D-AC1C-05F5C4C20E9C}">
      <dgm:prSet/>
      <dgm:spPr/>
      <dgm:t>
        <a:bodyPr/>
        <a:lstStyle/>
        <a:p>
          <a:endParaRPr lang="en-US"/>
        </a:p>
      </dgm:t>
    </dgm:pt>
    <dgm:pt modelId="{2A6CCAD4-C519-444C-BC00-0B2B6C7B1D88}">
      <dgm:prSet/>
      <dgm:spPr/>
      <dgm:t>
        <a:bodyPr/>
        <a:lstStyle/>
        <a:p>
          <a:r>
            <a:rPr lang="en-US" dirty="0">
              <a:latin typeface="+mj-lt"/>
            </a:rPr>
            <a:t>	Social exclusion </a:t>
          </a:r>
        </a:p>
      </dgm:t>
    </dgm:pt>
    <dgm:pt modelId="{E250D6D0-477B-40A8-AE6C-49563D3ECD8F}" type="parTrans" cxnId="{0038EA2C-5577-4069-B48B-76B7ED29A801}">
      <dgm:prSet/>
      <dgm:spPr/>
      <dgm:t>
        <a:bodyPr/>
        <a:lstStyle/>
        <a:p>
          <a:endParaRPr lang="en-US"/>
        </a:p>
      </dgm:t>
    </dgm:pt>
    <dgm:pt modelId="{B07595EB-EC3D-4656-B151-2D068526BF41}" type="sibTrans" cxnId="{0038EA2C-5577-4069-B48B-76B7ED29A801}">
      <dgm:prSet/>
      <dgm:spPr/>
      <dgm:t>
        <a:bodyPr/>
        <a:lstStyle/>
        <a:p>
          <a:endParaRPr lang="en-US"/>
        </a:p>
      </dgm:t>
    </dgm:pt>
    <dgm:pt modelId="{BC54FCBB-A586-45CA-B89F-2086233AA2D6}">
      <dgm:prSet/>
      <dgm:spPr/>
      <dgm:t>
        <a:bodyPr/>
        <a:lstStyle/>
        <a:p>
          <a:r>
            <a:rPr lang="en-US" dirty="0">
              <a:latin typeface="+mj-lt"/>
            </a:rPr>
            <a:t>	Inaction (e.g., not responding to e-mails), and other forms of disrespect</a:t>
          </a:r>
        </a:p>
      </dgm:t>
    </dgm:pt>
    <dgm:pt modelId="{9DD33DC0-4071-4E42-A218-6AF2CD66ABBB}" type="parTrans" cxnId="{19E1BB4F-1A18-44C5-B7D3-634CA55CFEF7}">
      <dgm:prSet/>
      <dgm:spPr/>
      <dgm:t>
        <a:bodyPr/>
        <a:lstStyle/>
        <a:p>
          <a:endParaRPr lang="en-US"/>
        </a:p>
      </dgm:t>
    </dgm:pt>
    <dgm:pt modelId="{AC8EDAA7-BB72-4203-9872-3B1F9BE224C3}" type="sibTrans" cxnId="{19E1BB4F-1A18-44C5-B7D3-634CA55CFEF7}">
      <dgm:prSet/>
      <dgm:spPr/>
      <dgm:t>
        <a:bodyPr/>
        <a:lstStyle/>
        <a:p>
          <a:endParaRPr lang="en-US"/>
        </a:p>
      </dgm:t>
    </dgm:pt>
    <dgm:pt modelId="{10A85A1B-5300-7342-9202-88A00EF5E011}" type="pres">
      <dgm:prSet presAssocID="{D1BFD49B-A9EB-45FD-A055-A6138B5AE6E6}" presName="vert0" presStyleCnt="0">
        <dgm:presLayoutVars>
          <dgm:dir/>
          <dgm:animOne val="branch"/>
          <dgm:animLvl val="lvl"/>
        </dgm:presLayoutVars>
      </dgm:prSet>
      <dgm:spPr/>
      <dgm:t>
        <a:bodyPr/>
        <a:lstStyle/>
        <a:p>
          <a:endParaRPr lang="en-US"/>
        </a:p>
      </dgm:t>
    </dgm:pt>
    <dgm:pt modelId="{9BA593B9-DB71-AF4F-AAEF-AB15617E5618}" type="pres">
      <dgm:prSet presAssocID="{7770F044-1984-4133-BDD2-1DE9CAB1983A}" presName="thickLine" presStyleLbl="alignNode1" presStyleIdx="0" presStyleCnt="8"/>
      <dgm:spPr/>
    </dgm:pt>
    <dgm:pt modelId="{9FECCA39-96AD-4B4A-A5B6-7E85BAFA3E15}" type="pres">
      <dgm:prSet presAssocID="{7770F044-1984-4133-BDD2-1DE9CAB1983A}" presName="horz1" presStyleCnt="0"/>
      <dgm:spPr/>
    </dgm:pt>
    <dgm:pt modelId="{85365055-8EE0-EF48-AE3A-D6A23D5700A0}" type="pres">
      <dgm:prSet presAssocID="{7770F044-1984-4133-BDD2-1DE9CAB1983A}" presName="tx1" presStyleLbl="revTx" presStyleIdx="0" presStyleCnt="8"/>
      <dgm:spPr/>
      <dgm:t>
        <a:bodyPr/>
        <a:lstStyle/>
        <a:p>
          <a:endParaRPr lang="en-US"/>
        </a:p>
      </dgm:t>
    </dgm:pt>
    <dgm:pt modelId="{5164FEA8-073E-854A-A2ED-0F832A554F54}" type="pres">
      <dgm:prSet presAssocID="{7770F044-1984-4133-BDD2-1DE9CAB1983A}" presName="vert1" presStyleCnt="0"/>
      <dgm:spPr/>
    </dgm:pt>
    <dgm:pt modelId="{176E424C-A9FC-D54F-8781-9A92F33E5BDD}" type="pres">
      <dgm:prSet presAssocID="{EF57F6B8-1B97-C149-AB8C-2030E8DB27E8}" presName="thickLine" presStyleLbl="alignNode1" presStyleIdx="1" presStyleCnt="8"/>
      <dgm:spPr/>
    </dgm:pt>
    <dgm:pt modelId="{E9513A3C-C445-BD41-B983-2C6924ED5B20}" type="pres">
      <dgm:prSet presAssocID="{EF57F6B8-1B97-C149-AB8C-2030E8DB27E8}" presName="horz1" presStyleCnt="0"/>
      <dgm:spPr/>
    </dgm:pt>
    <dgm:pt modelId="{3A2D6702-5DE6-494A-9BBD-F5FF01664A45}" type="pres">
      <dgm:prSet presAssocID="{EF57F6B8-1B97-C149-AB8C-2030E8DB27E8}" presName="tx1" presStyleLbl="revTx" presStyleIdx="1" presStyleCnt="8"/>
      <dgm:spPr/>
      <dgm:t>
        <a:bodyPr/>
        <a:lstStyle/>
        <a:p>
          <a:endParaRPr lang="en-US"/>
        </a:p>
      </dgm:t>
    </dgm:pt>
    <dgm:pt modelId="{2148CB5F-C33B-7943-AEFB-8BE591356AE7}" type="pres">
      <dgm:prSet presAssocID="{EF57F6B8-1B97-C149-AB8C-2030E8DB27E8}" presName="vert1" presStyleCnt="0"/>
      <dgm:spPr/>
    </dgm:pt>
    <dgm:pt modelId="{1044E345-4612-D144-8818-2F5F47427530}" type="pres">
      <dgm:prSet presAssocID="{7F358B08-67DA-4B38-995A-4610A5C4036E}" presName="thickLine" presStyleLbl="alignNode1" presStyleIdx="2" presStyleCnt="8"/>
      <dgm:spPr/>
    </dgm:pt>
    <dgm:pt modelId="{B55C5921-50AA-9244-990D-C239F1DDFBA4}" type="pres">
      <dgm:prSet presAssocID="{7F358B08-67DA-4B38-995A-4610A5C4036E}" presName="horz1" presStyleCnt="0"/>
      <dgm:spPr/>
    </dgm:pt>
    <dgm:pt modelId="{18B96F63-A171-C640-9F9C-238442CF435F}" type="pres">
      <dgm:prSet presAssocID="{7F358B08-67DA-4B38-995A-4610A5C4036E}" presName="tx1" presStyleLbl="revTx" presStyleIdx="2" presStyleCnt="8"/>
      <dgm:spPr/>
      <dgm:t>
        <a:bodyPr/>
        <a:lstStyle/>
        <a:p>
          <a:endParaRPr lang="en-US"/>
        </a:p>
      </dgm:t>
    </dgm:pt>
    <dgm:pt modelId="{41D161D2-8A48-9343-9DC0-5D5B94BB4105}" type="pres">
      <dgm:prSet presAssocID="{7F358B08-67DA-4B38-995A-4610A5C4036E}" presName="vert1" presStyleCnt="0"/>
      <dgm:spPr/>
    </dgm:pt>
    <dgm:pt modelId="{EBB6167C-8B23-F34D-8088-6D5ACBB48B95}" type="pres">
      <dgm:prSet presAssocID="{5907C941-A328-474E-A2CC-2AFF1595ECCE}" presName="thickLine" presStyleLbl="alignNode1" presStyleIdx="3" presStyleCnt="8"/>
      <dgm:spPr/>
    </dgm:pt>
    <dgm:pt modelId="{FE76EE1C-1595-4C42-B80E-EB2B57652D8B}" type="pres">
      <dgm:prSet presAssocID="{5907C941-A328-474E-A2CC-2AFF1595ECCE}" presName="horz1" presStyleCnt="0"/>
      <dgm:spPr/>
    </dgm:pt>
    <dgm:pt modelId="{C09CE066-B6B0-0F47-822D-E9111DD07493}" type="pres">
      <dgm:prSet presAssocID="{5907C941-A328-474E-A2CC-2AFF1595ECCE}" presName="tx1" presStyleLbl="revTx" presStyleIdx="3" presStyleCnt="8"/>
      <dgm:spPr/>
      <dgm:t>
        <a:bodyPr/>
        <a:lstStyle/>
        <a:p>
          <a:endParaRPr lang="en-US"/>
        </a:p>
      </dgm:t>
    </dgm:pt>
    <dgm:pt modelId="{A8D778E1-48B3-DE4B-ACD3-60E145A1CC47}" type="pres">
      <dgm:prSet presAssocID="{5907C941-A328-474E-A2CC-2AFF1595ECCE}" presName="vert1" presStyleCnt="0"/>
      <dgm:spPr/>
    </dgm:pt>
    <dgm:pt modelId="{D92E8263-2981-914B-92A3-54BDC2673168}" type="pres">
      <dgm:prSet presAssocID="{5652D0C6-51EE-47EC-965C-F70399A76146}" presName="thickLine" presStyleLbl="alignNode1" presStyleIdx="4" presStyleCnt="8"/>
      <dgm:spPr/>
    </dgm:pt>
    <dgm:pt modelId="{D669463C-15BC-314F-88AB-8C4CD83934EA}" type="pres">
      <dgm:prSet presAssocID="{5652D0C6-51EE-47EC-965C-F70399A76146}" presName="horz1" presStyleCnt="0"/>
      <dgm:spPr/>
    </dgm:pt>
    <dgm:pt modelId="{5ECAD135-E461-5B43-B59C-E2E03BAF8034}" type="pres">
      <dgm:prSet presAssocID="{5652D0C6-51EE-47EC-965C-F70399A76146}" presName="tx1" presStyleLbl="revTx" presStyleIdx="4" presStyleCnt="8"/>
      <dgm:spPr/>
      <dgm:t>
        <a:bodyPr/>
        <a:lstStyle/>
        <a:p>
          <a:endParaRPr lang="en-US"/>
        </a:p>
      </dgm:t>
    </dgm:pt>
    <dgm:pt modelId="{E6780BCE-A920-954D-951C-21329A81BB79}" type="pres">
      <dgm:prSet presAssocID="{5652D0C6-51EE-47EC-965C-F70399A76146}" presName="vert1" presStyleCnt="0"/>
      <dgm:spPr/>
    </dgm:pt>
    <dgm:pt modelId="{2E877520-CBD1-0D4C-8270-BE52CD76BE64}" type="pres">
      <dgm:prSet presAssocID="{2A6CCAD4-C519-444C-BC00-0B2B6C7B1D88}" presName="thickLine" presStyleLbl="alignNode1" presStyleIdx="5" presStyleCnt="8"/>
      <dgm:spPr/>
    </dgm:pt>
    <dgm:pt modelId="{BFFFA8A6-4C15-194E-943A-EDD4DD2A807C}" type="pres">
      <dgm:prSet presAssocID="{2A6CCAD4-C519-444C-BC00-0B2B6C7B1D88}" presName="horz1" presStyleCnt="0"/>
      <dgm:spPr/>
    </dgm:pt>
    <dgm:pt modelId="{A32526E6-E4C4-0B4D-8B4D-E2001198E66A}" type="pres">
      <dgm:prSet presAssocID="{2A6CCAD4-C519-444C-BC00-0B2B6C7B1D88}" presName="tx1" presStyleLbl="revTx" presStyleIdx="5" presStyleCnt="8"/>
      <dgm:spPr/>
      <dgm:t>
        <a:bodyPr/>
        <a:lstStyle/>
        <a:p>
          <a:endParaRPr lang="en-US"/>
        </a:p>
      </dgm:t>
    </dgm:pt>
    <dgm:pt modelId="{E2DBDD6C-80A2-4245-8063-2F29B0F2D670}" type="pres">
      <dgm:prSet presAssocID="{2A6CCAD4-C519-444C-BC00-0B2B6C7B1D88}" presName="vert1" presStyleCnt="0"/>
      <dgm:spPr/>
    </dgm:pt>
    <dgm:pt modelId="{FD517A6F-3C28-7747-B414-966E2A387F7D}" type="pres">
      <dgm:prSet presAssocID="{BC54FCBB-A586-45CA-B89F-2086233AA2D6}" presName="thickLine" presStyleLbl="alignNode1" presStyleIdx="6" presStyleCnt="8"/>
      <dgm:spPr/>
    </dgm:pt>
    <dgm:pt modelId="{52786DD8-7DF6-F440-AA4C-7CFEA2F00CA5}" type="pres">
      <dgm:prSet presAssocID="{BC54FCBB-A586-45CA-B89F-2086233AA2D6}" presName="horz1" presStyleCnt="0"/>
      <dgm:spPr/>
    </dgm:pt>
    <dgm:pt modelId="{EB98D6B0-CC90-8C41-BF94-04CA17DA7DFB}" type="pres">
      <dgm:prSet presAssocID="{BC54FCBB-A586-45CA-B89F-2086233AA2D6}" presName="tx1" presStyleLbl="revTx" presStyleIdx="6" presStyleCnt="8"/>
      <dgm:spPr/>
      <dgm:t>
        <a:bodyPr/>
        <a:lstStyle/>
        <a:p>
          <a:endParaRPr lang="en-US"/>
        </a:p>
      </dgm:t>
    </dgm:pt>
    <dgm:pt modelId="{5FA59E7A-FA9D-A04D-BA33-5F9F72D08327}" type="pres">
      <dgm:prSet presAssocID="{BC54FCBB-A586-45CA-B89F-2086233AA2D6}" presName="vert1" presStyleCnt="0"/>
      <dgm:spPr/>
    </dgm:pt>
    <dgm:pt modelId="{839BDAA8-A4BC-474C-8C6B-A7C719BCDF87}" type="pres">
      <dgm:prSet presAssocID="{E3718A8B-FE64-40E5-87ED-5D6FA09B63C9}" presName="thickLine" presStyleLbl="alignNode1" presStyleIdx="7" presStyleCnt="8"/>
      <dgm:spPr/>
    </dgm:pt>
    <dgm:pt modelId="{180FD64D-3F44-9B42-BD98-F81215E7024F}" type="pres">
      <dgm:prSet presAssocID="{E3718A8B-FE64-40E5-87ED-5D6FA09B63C9}" presName="horz1" presStyleCnt="0"/>
      <dgm:spPr/>
    </dgm:pt>
    <dgm:pt modelId="{6AAB0448-3B60-AD4B-A90D-18CD8DC53264}" type="pres">
      <dgm:prSet presAssocID="{E3718A8B-FE64-40E5-87ED-5D6FA09B63C9}" presName="tx1" presStyleLbl="revTx" presStyleIdx="7" presStyleCnt="8"/>
      <dgm:spPr/>
      <dgm:t>
        <a:bodyPr/>
        <a:lstStyle/>
        <a:p>
          <a:endParaRPr lang="en-US"/>
        </a:p>
      </dgm:t>
    </dgm:pt>
    <dgm:pt modelId="{31D7F727-880D-5746-AB8F-B06048AA691A}" type="pres">
      <dgm:prSet presAssocID="{E3718A8B-FE64-40E5-87ED-5D6FA09B63C9}" presName="vert1" presStyleCnt="0"/>
      <dgm:spPr/>
    </dgm:pt>
  </dgm:ptLst>
  <dgm:cxnLst>
    <dgm:cxn modelId="{2B06901F-DB87-AF47-973E-1636FE5B3F6C}" type="presOf" srcId="{5652D0C6-51EE-47EC-965C-F70399A76146}" destId="{5ECAD135-E461-5B43-B59C-E2E03BAF8034}" srcOrd="0" destOrd="0" presId="urn:microsoft.com/office/officeart/2008/layout/LinedList"/>
    <dgm:cxn modelId="{483BAFC4-EADA-894A-91BF-9A7565C5C55E}" type="presOf" srcId="{7770F044-1984-4133-BDD2-1DE9CAB1983A}" destId="{85365055-8EE0-EF48-AE3A-D6A23D5700A0}" srcOrd="0" destOrd="0" presId="urn:microsoft.com/office/officeart/2008/layout/LinedList"/>
    <dgm:cxn modelId="{8BE0533A-0AF4-2241-8C91-756C0EDCE2FA}" type="presOf" srcId="{2A6CCAD4-C519-444C-BC00-0B2B6C7B1D88}" destId="{A32526E6-E4C4-0B4D-8B4D-E2001198E66A}" srcOrd="0" destOrd="0" presId="urn:microsoft.com/office/officeart/2008/layout/LinedList"/>
    <dgm:cxn modelId="{4638DE0E-8BF9-4846-BADC-D91B597B9FF6}" type="presOf" srcId="{BC54FCBB-A586-45CA-B89F-2086233AA2D6}" destId="{EB98D6B0-CC90-8C41-BF94-04CA17DA7DFB}" srcOrd="0" destOrd="0" presId="urn:microsoft.com/office/officeart/2008/layout/LinedList"/>
    <dgm:cxn modelId="{7C354B13-D0D7-4582-9467-91EFA45D3664}" srcId="{D1BFD49B-A9EB-45FD-A055-A6138B5AE6E6}" destId="{5907C941-A328-474E-A2CC-2AFF1595ECCE}" srcOrd="3" destOrd="0" parTransId="{FCE0B11A-24E5-4B4F-8705-8F2693D6F51D}" sibTransId="{BE5B93A3-EC98-429B-9CC9-6B5226B937E1}"/>
    <dgm:cxn modelId="{1AB48EAD-0876-4B9D-AC1C-05F5C4C20E9C}" srcId="{D1BFD49B-A9EB-45FD-A055-A6138B5AE6E6}" destId="{5652D0C6-51EE-47EC-965C-F70399A76146}" srcOrd="4" destOrd="0" parTransId="{B009C72E-8A9F-4C9C-997B-54B3C223D048}" sibTransId="{11E0628C-B1E0-4EC4-9161-CFA6F9822501}"/>
    <dgm:cxn modelId="{4279A9CE-2F21-4E19-B1DC-48C529014020}" srcId="{D1BFD49B-A9EB-45FD-A055-A6138B5AE6E6}" destId="{E3718A8B-FE64-40E5-87ED-5D6FA09B63C9}" srcOrd="7" destOrd="0" parTransId="{9447664D-D136-416F-8EE3-EB86F22836FD}" sibTransId="{366358F8-4F60-4C0C-AB39-25597AFBFE79}"/>
    <dgm:cxn modelId="{19E1BB4F-1A18-44C5-B7D3-634CA55CFEF7}" srcId="{D1BFD49B-A9EB-45FD-A055-A6138B5AE6E6}" destId="{BC54FCBB-A586-45CA-B89F-2086233AA2D6}" srcOrd="6" destOrd="0" parTransId="{9DD33DC0-4071-4E42-A218-6AF2CD66ABBB}" sibTransId="{AC8EDAA7-BB72-4203-9872-3B1F9BE224C3}"/>
    <dgm:cxn modelId="{1C1FED75-7943-448E-81CF-F8FD7B875BBD}" srcId="{D1BFD49B-A9EB-45FD-A055-A6138B5AE6E6}" destId="{7F358B08-67DA-4B38-995A-4610A5C4036E}" srcOrd="2" destOrd="0" parTransId="{8944D2E2-D69E-496A-B3C7-EABDB0FF3490}" sibTransId="{2CD49ECB-C420-4404-AF4B-C2096DFE939B}"/>
    <dgm:cxn modelId="{18F36D6A-EDB8-E040-8473-24A487FD4746}" type="presOf" srcId="{D1BFD49B-A9EB-45FD-A055-A6138B5AE6E6}" destId="{10A85A1B-5300-7342-9202-88A00EF5E011}" srcOrd="0" destOrd="0" presId="urn:microsoft.com/office/officeart/2008/layout/LinedList"/>
    <dgm:cxn modelId="{D3C01DFA-9E04-7F4D-B246-9C0310FC1E4C}" srcId="{D1BFD49B-A9EB-45FD-A055-A6138B5AE6E6}" destId="{EF57F6B8-1B97-C149-AB8C-2030E8DB27E8}" srcOrd="1" destOrd="0" parTransId="{AEB5B2EE-3634-9745-9C14-FF60FB91A486}" sibTransId="{FC1DE019-4525-7143-8451-C1A6FA50C4A3}"/>
    <dgm:cxn modelId="{353959D4-7CBD-5D4D-820C-494412E84EEC}" type="presOf" srcId="{7F358B08-67DA-4B38-995A-4610A5C4036E}" destId="{18B96F63-A171-C640-9F9C-238442CF435F}" srcOrd="0" destOrd="0" presId="urn:microsoft.com/office/officeart/2008/layout/LinedList"/>
    <dgm:cxn modelId="{0038EA2C-5577-4069-B48B-76B7ED29A801}" srcId="{D1BFD49B-A9EB-45FD-A055-A6138B5AE6E6}" destId="{2A6CCAD4-C519-444C-BC00-0B2B6C7B1D88}" srcOrd="5" destOrd="0" parTransId="{E250D6D0-477B-40A8-AE6C-49563D3ECD8F}" sibTransId="{B07595EB-EC3D-4656-B151-2D068526BF41}"/>
    <dgm:cxn modelId="{D251B3EE-37C5-3B4E-B22E-5773C3915EC7}" type="presOf" srcId="{EF57F6B8-1B97-C149-AB8C-2030E8DB27E8}" destId="{3A2D6702-5DE6-494A-9BBD-F5FF01664A45}" srcOrd="0" destOrd="0" presId="urn:microsoft.com/office/officeart/2008/layout/LinedList"/>
    <dgm:cxn modelId="{4F653967-D25E-D244-ADC7-D6F1EBFE94E8}" type="presOf" srcId="{E3718A8B-FE64-40E5-87ED-5D6FA09B63C9}" destId="{6AAB0448-3B60-AD4B-A90D-18CD8DC53264}" srcOrd="0" destOrd="0" presId="urn:microsoft.com/office/officeart/2008/layout/LinedList"/>
    <dgm:cxn modelId="{F7B14778-054D-2444-AFFE-F2F4C1A96A9A}" type="presOf" srcId="{5907C941-A328-474E-A2CC-2AFF1595ECCE}" destId="{C09CE066-B6B0-0F47-822D-E9111DD07493}" srcOrd="0" destOrd="0" presId="urn:microsoft.com/office/officeart/2008/layout/LinedList"/>
    <dgm:cxn modelId="{6D2F6461-C653-4C2F-B403-D25E7DD047F7}" srcId="{D1BFD49B-A9EB-45FD-A055-A6138B5AE6E6}" destId="{7770F044-1984-4133-BDD2-1DE9CAB1983A}" srcOrd="0" destOrd="0" parTransId="{DE7E858C-3FA0-4B9B-B940-44BC9AE6921F}" sibTransId="{BA1BCF8E-DCD3-4102-B610-D8F75106B82D}"/>
    <dgm:cxn modelId="{87AE10AF-EEDA-4E49-9C87-2576B744B064}" type="presParOf" srcId="{10A85A1B-5300-7342-9202-88A00EF5E011}" destId="{9BA593B9-DB71-AF4F-AAEF-AB15617E5618}" srcOrd="0" destOrd="0" presId="urn:microsoft.com/office/officeart/2008/layout/LinedList"/>
    <dgm:cxn modelId="{A53BB76A-9A62-3F46-A308-4DFDBEF444A2}" type="presParOf" srcId="{10A85A1B-5300-7342-9202-88A00EF5E011}" destId="{9FECCA39-96AD-4B4A-A5B6-7E85BAFA3E15}" srcOrd="1" destOrd="0" presId="urn:microsoft.com/office/officeart/2008/layout/LinedList"/>
    <dgm:cxn modelId="{DB91CFA0-009C-624A-B825-D31760BB98D6}" type="presParOf" srcId="{9FECCA39-96AD-4B4A-A5B6-7E85BAFA3E15}" destId="{85365055-8EE0-EF48-AE3A-D6A23D5700A0}" srcOrd="0" destOrd="0" presId="urn:microsoft.com/office/officeart/2008/layout/LinedList"/>
    <dgm:cxn modelId="{73F45508-D5B3-2445-9202-2A24C87E7960}" type="presParOf" srcId="{9FECCA39-96AD-4B4A-A5B6-7E85BAFA3E15}" destId="{5164FEA8-073E-854A-A2ED-0F832A554F54}" srcOrd="1" destOrd="0" presId="urn:microsoft.com/office/officeart/2008/layout/LinedList"/>
    <dgm:cxn modelId="{FE814524-33F6-9D43-A409-22A0FB781FEA}" type="presParOf" srcId="{10A85A1B-5300-7342-9202-88A00EF5E011}" destId="{176E424C-A9FC-D54F-8781-9A92F33E5BDD}" srcOrd="2" destOrd="0" presId="urn:microsoft.com/office/officeart/2008/layout/LinedList"/>
    <dgm:cxn modelId="{9281305F-E06B-E944-B6BA-AEA957E1F24C}" type="presParOf" srcId="{10A85A1B-5300-7342-9202-88A00EF5E011}" destId="{E9513A3C-C445-BD41-B983-2C6924ED5B20}" srcOrd="3" destOrd="0" presId="urn:microsoft.com/office/officeart/2008/layout/LinedList"/>
    <dgm:cxn modelId="{27A84067-DFD5-954C-9DD1-934DCBBA58F6}" type="presParOf" srcId="{E9513A3C-C445-BD41-B983-2C6924ED5B20}" destId="{3A2D6702-5DE6-494A-9BBD-F5FF01664A45}" srcOrd="0" destOrd="0" presId="urn:microsoft.com/office/officeart/2008/layout/LinedList"/>
    <dgm:cxn modelId="{EF09938D-E306-6140-8718-8FBC129085ED}" type="presParOf" srcId="{E9513A3C-C445-BD41-B983-2C6924ED5B20}" destId="{2148CB5F-C33B-7943-AEFB-8BE591356AE7}" srcOrd="1" destOrd="0" presId="urn:microsoft.com/office/officeart/2008/layout/LinedList"/>
    <dgm:cxn modelId="{82B8BF8B-5E4B-0346-B6FF-C3E2B7CBE404}" type="presParOf" srcId="{10A85A1B-5300-7342-9202-88A00EF5E011}" destId="{1044E345-4612-D144-8818-2F5F47427530}" srcOrd="4" destOrd="0" presId="urn:microsoft.com/office/officeart/2008/layout/LinedList"/>
    <dgm:cxn modelId="{766BBDF9-0000-DE41-850A-C8DCD5643BBC}" type="presParOf" srcId="{10A85A1B-5300-7342-9202-88A00EF5E011}" destId="{B55C5921-50AA-9244-990D-C239F1DDFBA4}" srcOrd="5" destOrd="0" presId="urn:microsoft.com/office/officeart/2008/layout/LinedList"/>
    <dgm:cxn modelId="{13B60BF6-F27B-AF4B-8982-1BB1DBCF93CF}" type="presParOf" srcId="{B55C5921-50AA-9244-990D-C239F1DDFBA4}" destId="{18B96F63-A171-C640-9F9C-238442CF435F}" srcOrd="0" destOrd="0" presId="urn:microsoft.com/office/officeart/2008/layout/LinedList"/>
    <dgm:cxn modelId="{9AE0C26D-6BA0-7C4F-BB72-1073B5B8AF2B}" type="presParOf" srcId="{B55C5921-50AA-9244-990D-C239F1DDFBA4}" destId="{41D161D2-8A48-9343-9DC0-5D5B94BB4105}" srcOrd="1" destOrd="0" presId="urn:microsoft.com/office/officeart/2008/layout/LinedList"/>
    <dgm:cxn modelId="{3B681C1C-176D-3A49-A0BD-3924D851826D}" type="presParOf" srcId="{10A85A1B-5300-7342-9202-88A00EF5E011}" destId="{EBB6167C-8B23-F34D-8088-6D5ACBB48B95}" srcOrd="6" destOrd="0" presId="urn:microsoft.com/office/officeart/2008/layout/LinedList"/>
    <dgm:cxn modelId="{48FC7C02-9EF4-1247-BE0E-6A6AE27EB03A}" type="presParOf" srcId="{10A85A1B-5300-7342-9202-88A00EF5E011}" destId="{FE76EE1C-1595-4C42-B80E-EB2B57652D8B}" srcOrd="7" destOrd="0" presId="urn:microsoft.com/office/officeart/2008/layout/LinedList"/>
    <dgm:cxn modelId="{834EABA2-BFD4-914F-966B-BAA842424FE1}" type="presParOf" srcId="{FE76EE1C-1595-4C42-B80E-EB2B57652D8B}" destId="{C09CE066-B6B0-0F47-822D-E9111DD07493}" srcOrd="0" destOrd="0" presId="urn:microsoft.com/office/officeart/2008/layout/LinedList"/>
    <dgm:cxn modelId="{AF9C078F-AD1F-6546-A26F-DD3C6A4083E6}" type="presParOf" srcId="{FE76EE1C-1595-4C42-B80E-EB2B57652D8B}" destId="{A8D778E1-48B3-DE4B-ACD3-60E145A1CC47}" srcOrd="1" destOrd="0" presId="urn:microsoft.com/office/officeart/2008/layout/LinedList"/>
    <dgm:cxn modelId="{CC7DBB8B-7723-074D-AFCD-24D0DE780937}" type="presParOf" srcId="{10A85A1B-5300-7342-9202-88A00EF5E011}" destId="{D92E8263-2981-914B-92A3-54BDC2673168}" srcOrd="8" destOrd="0" presId="urn:microsoft.com/office/officeart/2008/layout/LinedList"/>
    <dgm:cxn modelId="{DF60D839-4885-EF40-AE05-C2849EE3ED36}" type="presParOf" srcId="{10A85A1B-5300-7342-9202-88A00EF5E011}" destId="{D669463C-15BC-314F-88AB-8C4CD83934EA}" srcOrd="9" destOrd="0" presId="urn:microsoft.com/office/officeart/2008/layout/LinedList"/>
    <dgm:cxn modelId="{9F79C9FD-09E9-DC43-B4D6-E006BD8640D6}" type="presParOf" srcId="{D669463C-15BC-314F-88AB-8C4CD83934EA}" destId="{5ECAD135-E461-5B43-B59C-E2E03BAF8034}" srcOrd="0" destOrd="0" presId="urn:microsoft.com/office/officeart/2008/layout/LinedList"/>
    <dgm:cxn modelId="{588B38E9-9290-634C-9BE0-C7206AED9749}" type="presParOf" srcId="{D669463C-15BC-314F-88AB-8C4CD83934EA}" destId="{E6780BCE-A920-954D-951C-21329A81BB79}" srcOrd="1" destOrd="0" presId="urn:microsoft.com/office/officeart/2008/layout/LinedList"/>
    <dgm:cxn modelId="{97687D15-0511-AC41-B0BA-5B3F3F8C136C}" type="presParOf" srcId="{10A85A1B-5300-7342-9202-88A00EF5E011}" destId="{2E877520-CBD1-0D4C-8270-BE52CD76BE64}" srcOrd="10" destOrd="0" presId="urn:microsoft.com/office/officeart/2008/layout/LinedList"/>
    <dgm:cxn modelId="{0BB672A7-84E6-5E43-85C0-2C0D90DD063C}" type="presParOf" srcId="{10A85A1B-5300-7342-9202-88A00EF5E011}" destId="{BFFFA8A6-4C15-194E-943A-EDD4DD2A807C}" srcOrd="11" destOrd="0" presId="urn:microsoft.com/office/officeart/2008/layout/LinedList"/>
    <dgm:cxn modelId="{5A935461-2529-B34D-805A-ADE95B998C2B}" type="presParOf" srcId="{BFFFA8A6-4C15-194E-943A-EDD4DD2A807C}" destId="{A32526E6-E4C4-0B4D-8B4D-E2001198E66A}" srcOrd="0" destOrd="0" presId="urn:microsoft.com/office/officeart/2008/layout/LinedList"/>
    <dgm:cxn modelId="{24828B06-ADDC-AB4C-A91D-A1B73C9DC88D}" type="presParOf" srcId="{BFFFA8A6-4C15-194E-943A-EDD4DD2A807C}" destId="{E2DBDD6C-80A2-4245-8063-2F29B0F2D670}" srcOrd="1" destOrd="0" presId="urn:microsoft.com/office/officeart/2008/layout/LinedList"/>
    <dgm:cxn modelId="{2374BC88-7343-DC45-A8B7-78B2D88DA3FC}" type="presParOf" srcId="{10A85A1B-5300-7342-9202-88A00EF5E011}" destId="{FD517A6F-3C28-7747-B414-966E2A387F7D}" srcOrd="12" destOrd="0" presId="urn:microsoft.com/office/officeart/2008/layout/LinedList"/>
    <dgm:cxn modelId="{48A93E3F-343A-7347-A202-701B367DB280}" type="presParOf" srcId="{10A85A1B-5300-7342-9202-88A00EF5E011}" destId="{52786DD8-7DF6-F440-AA4C-7CFEA2F00CA5}" srcOrd="13" destOrd="0" presId="urn:microsoft.com/office/officeart/2008/layout/LinedList"/>
    <dgm:cxn modelId="{6E9D6652-4BE9-2148-8645-3794E0CC586C}" type="presParOf" srcId="{52786DD8-7DF6-F440-AA4C-7CFEA2F00CA5}" destId="{EB98D6B0-CC90-8C41-BF94-04CA17DA7DFB}" srcOrd="0" destOrd="0" presId="urn:microsoft.com/office/officeart/2008/layout/LinedList"/>
    <dgm:cxn modelId="{954CC01B-12B1-714B-BD0D-0AF7070EAB57}" type="presParOf" srcId="{52786DD8-7DF6-F440-AA4C-7CFEA2F00CA5}" destId="{5FA59E7A-FA9D-A04D-BA33-5F9F72D08327}" srcOrd="1" destOrd="0" presId="urn:microsoft.com/office/officeart/2008/layout/LinedList"/>
    <dgm:cxn modelId="{59E7A847-2DF6-3D41-9FAF-A904C7442535}" type="presParOf" srcId="{10A85A1B-5300-7342-9202-88A00EF5E011}" destId="{839BDAA8-A4BC-474C-8C6B-A7C719BCDF87}" srcOrd="14" destOrd="0" presId="urn:microsoft.com/office/officeart/2008/layout/LinedList"/>
    <dgm:cxn modelId="{222BE240-1FB0-7E43-BC53-137AB4D73806}" type="presParOf" srcId="{10A85A1B-5300-7342-9202-88A00EF5E011}" destId="{180FD64D-3F44-9B42-BD98-F81215E7024F}" srcOrd="15" destOrd="0" presId="urn:microsoft.com/office/officeart/2008/layout/LinedList"/>
    <dgm:cxn modelId="{8A84DB5D-47AF-434C-B314-ACFC94F3B856}" type="presParOf" srcId="{180FD64D-3F44-9B42-BD98-F81215E7024F}" destId="{6AAB0448-3B60-AD4B-A90D-18CD8DC53264}" srcOrd="0" destOrd="0" presId="urn:microsoft.com/office/officeart/2008/layout/LinedList"/>
    <dgm:cxn modelId="{C10C8E63-9CED-8B43-8B0A-0561EF59A9A7}" type="presParOf" srcId="{180FD64D-3F44-9B42-BD98-F81215E7024F}" destId="{31D7F727-880D-5746-AB8F-B06048AA691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571DEFD-1AF3-4517-96D7-3276153A67D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20B806E-1B1C-4513-931E-26672750F844}">
      <dgm:prSet/>
      <dgm:spPr/>
      <dgm:t>
        <a:bodyPr/>
        <a:lstStyle/>
        <a:p>
          <a:r>
            <a:rPr lang="en-US" b="1"/>
            <a:t>EVENT TYPE </a:t>
          </a:r>
          <a:r>
            <a:rPr lang="en-US"/>
            <a:t>                                                      </a:t>
          </a:r>
          <a:r>
            <a:rPr lang="en-US" b="1"/>
            <a:t># (%) of EVENTS </a:t>
          </a:r>
          <a:endParaRPr lang="en-US"/>
        </a:p>
      </dgm:t>
    </dgm:pt>
    <dgm:pt modelId="{B39516F8-00A6-40D8-908B-28CDFFAE1192}" type="parTrans" cxnId="{433BF9C3-C51B-43BB-986D-9DC14CC26D47}">
      <dgm:prSet/>
      <dgm:spPr/>
      <dgm:t>
        <a:bodyPr/>
        <a:lstStyle/>
        <a:p>
          <a:endParaRPr lang="en-US"/>
        </a:p>
      </dgm:t>
    </dgm:pt>
    <dgm:pt modelId="{59428CA5-5194-4896-BDC1-B756B5C830C4}" type="sibTrans" cxnId="{433BF9C3-C51B-43BB-986D-9DC14CC26D47}">
      <dgm:prSet/>
      <dgm:spPr/>
      <dgm:t>
        <a:bodyPr/>
        <a:lstStyle/>
        <a:p>
          <a:endParaRPr lang="en-US"/>
        </a:p>
      </dgm:t>
    </dgm:pt>
    <dgm:pt modelId="{F635C797-1440-4CDF-A671-35A592CCAE9F}">
      <dgm:prSet/>
      <dgm:spPr/>
      <dgm:t>
        <a:bodyPr/>
        <a:lstStyle/>
        <a:p>
          <a:r>
            <a:rPr lang="en-US"/>
            <a:t>Error related to procedure/treatment/test 12 (27.3) </a:t>
          </a:r>
        </a:p>
      </dgm:t>
    </dgm:pt>
    <dgm:pt modelId="{8B9D5FA0-555E-43B5-A889-559F506DAF94}" type="parTrans" cxnId="{A72F8F01-4696-4C10-A09F-458767C0E235}">
      <dgm:prSet/>
      <dgm:spPr/>
      <dgm:t>
        <a:bodyPr/>
        <a:lstStyle/>
        <a:p>
          <a:endParaRPr lang="en-US"/>
        </a:p>
      </dgm:t>
    </dgm:pt>
    <dgm:pt modelId="{83EEE8E2-3030-4249-B678-CB3AA840EFD0}" type="sibTrans" cxnId="{A72F8F01-4696-4C10-A09F-458767C0E235}">
      <dgm:prSet/>
      <dgm:spPr/>
      <dgm:t>
        <a:bodyPr/>
        <a:lstStyle/>
        <a:p>
          <a:endParaRPr lang="en-US"/>
        </a:p>
      </dgm:t>
    </dgm:pt>
    <dgm:pt modelId="{4C087398-C9A0-4E8A-8BF8-7D26962A9CFE}">
      <dgm:prSet/>
      <dgm:spPr/>
      <dgm:t>
        <a:bodyPr/>
        <a:lstStyle/>
        <a:p>
          <a:r>
            <a:rPr lang="en-US"/>
            <a:t>Complication of procedure/treatment/test 5 (11.4) </a:t>
          </a:r>
        </a:p>
      </dgm:t>
    </dgm:pt>
    <dgm:pt modelId="{189730D3-E227-489E-BE7A-CBE64DB277EF}" type="parTrans" cxnId="{DC7D8AC3-CB6B-42EC-8DB2-8D864669202D}">
      <dgm:prSet/>
      <dgm:spPr/>
      <dgm:t>
        <a:bodyPr/>
        <a:lstStyle/>
        <a:p>
          <a:endParaRPr lang="en-US"/>
        </a:p>
      </dgm:t>
    </dgm:pt>
    <dgm:pt modelId="{A43D0E72-4F1A-41F3-B5C3-02E3F92975AC}" type="sibTrans" cxnId="{DC7D8AC3-CB6B-42EC-8DB2-8D864669202D}">
      <dgm:prSet/>
      <dgm:spPr/>
      <dgm:t>
        <a:bodyPr/>
        <a:lstStyle/>
        <a:p>
          <a:endParaRPr lang="en-US"/>
        </a:p>
      </dgm:t>
    </dgm:pt>
    <dgm:pt modelId="{5E2D93B9-6095-4E0F-A9D6-EC3932D96709}">
      <dgm:prSet/>
      <dgm:spPr/>
      <dgm:t>
        <a:bodyPr/>
        <a:lstStyle/>
        <a:p>
          <a:r>
            <a:rPr lang="en-US"/>
            <a:t>Medication error                                              1 (2.3) </a:t>
          </a:r>
        </a:p>
      </dgm:t>
    </dgm:pt>
    <dgm:pt modelId="{59E8DFC9-050D-4C69-B8DF-534283445399}" type="parTrans" cxnId="{EC477920-F6E4-49C8-839D-0AFA3FD17DDE}">
      <dgm:prSet/>
      <dgm:spPr/>
      <dgm:t>
        <a:bodyPr/>
        <a:lstStyle/>
        <a:p>
          <a:endParaRPr lang="en-US"/>
        </a:p>
      </dgm:t>
    </dgm:pt>
    <dgm:pt modelId="{EA51942C-77FE-491E-AC2A-0711488479FF}" type="sibTrans" cxnId="{EC477920-F6E4-49C8-839D-0AFA3FD17DDE}">
      <dgm:prSet/>
      <dgm:spPr/>
      <dgm:t>
        <a:bodyPr/>
        <a:lstStyle/>
        <a:p>
          <a:endParaRPr lang="en-US"/>
        </a:p>
      </dgm:t>
    </dgm:pt>
    <dgm:pt modelId="{F98A0059-0E0D-4C4D-824F-06A39901671D}">
      <dgm:prSet/>
      <dgm:spPr/>
      <dgm:t>
        <a:bodyPr/>
        <a:lstStyle/>
        <a:p>
          <a:r>
            <a:rPr lang="en-US"/>
            <a:t>Transfusion                                                        1 (2.3) </a:t>
          </a:r>
        </a:p>
      </dgm:t>
    </dgm:pt>
    <dgm:pt modelId="{F1EF2E98-E4CD-436F-9A85-175DCCAB2C66}" type="parTrans" cxnId="{211B6767-F764-4DDE-B43F-A161D0EAADB0}">
      <dgm:prSet/>
      <dgm:spPr/>
      <dgm:t>
        <a:bodyPr/>
        <a:lstStyle/>
        <a:p>
          <a:endParaRPr lang="en-US"/>
        </a:p>
      </dgm:t>
    </dgm:pt>
    <dgm:pt modelId="{315BAF16-769B-487B-BD86-D5B6FDB5A4FE}" type="sibTrans" cxnId="{211B6767-F764-4DDE-B43F-A161D0EAADB0}">
      <dgm:prSet/>
      <dgm:spPr/>
      <dgm:t>
        <a:bodyPr/>
        <a:lstStyle/>
        <a:p>
          <a:endParaRPr lang="en-US"/>
        </a:p>
      </dgm:t>
    </dgm:pt>
    <dgm:pt modelId="{E1F6D393-5163-46AC-804E-A4F4F71F741C}">
      <dgm:prSet/>
      <dgm:spPr/>
      <dgm:t>
        <a:bodyPr/>
        <a:lstStyle/>
        <a:p>
          <a:r>
            <a:rPr lang="en-US"/>
            <a:t>Other/miscellaneous                                      25 (56.8) </a:t>
          </a:r>
        </a:p>
      </dgm:t>
    </dgm:pt>
    <dgm:pt modelId="{9036CC39-3270-4825-A41B-4B9B8F471696}" type="parTrans" cxnId="{9406C5ED-C79D-452E-9B86-834357AEEF18}">
      <dgm:prSet/>
      <dgm:spPr/>
      <dgm:t>
        <a:bodyPr/>
        <a:lstStyle/>
        <a:p>
          <a:endParaRPr lang="en-US"/>
        </a:p>
      </dgm:t>
    </dgm:pt>
    <dgm:pt modelId="{5AC08681-CE4F-452D-BDE9-3E4E7ECADA4B}" type="sibTrans" cxnId="{9406C5ED-C79D-452E-9B86-834357AEEF18}">
      <dgm:prSet/>
      <dgm:spPr/>
      <dgm:t>
        <a:bodyPr/>
        <a:lstStyle/>
        <a:p>
          <a:endParaRPr lang="en-US"/>
        </a:p>
      </dgm:t>
    </dgm:pt>
    <dgm:pt modelId="{90037DA9-C5D6-4BAA-B000-D6B2F2F1106B}">
      <dgm:prSet/>
      <dgm:spPr/>
      <dgm:t>
        <a:bodyPr/>
        <a:lstStyle/>
        <a:p>
          <a:r>
            <a:rPr lang="en-US" b="1"/>
            <a:t>CATEGORIES                                              # (%) of EVENTS   </a:t>
          </a:r>
          <a:endParaRPr lang="en-US"/>
        </a:p>
      </dgm:t>
    </dgm:pt>
    <dgm:pt modelId="{74ED058F-9C31-474D-9517-E3AC7F03D92A}" type="parTrans" cxnId="{A46A9C2D-4218-4894-944D-BB90615E04D4}">
      <dgm:prSet/>
      <dgm:spPr/>
      <dgm:t>
        <a:bodyPr/>
        <a:lstStyle/>
        <a:p>
          <a:endParaRPr lang="en-US"/>
        </a:p>
      </dgm:t>
    </dgm:pt>
    <dgm:pt modelId="{2D451323-B8C0-4960-88E9-F85F663488EB}" type="sibTrans" cxnId="{A46A9C2D-4218-4894-944D-BB90615E04D4}">
      <dgm:prSet/>
      <dgm:spPr/>
      <dgm:t>
        <a:bodyPr/>
        <a:lstStyle/>
        <a:p>
          <a:endParaRPr lang="en-US"/>
        </a:p>
      </dgm:t>
    </dgm:pt>
    <dgm:pt modelId="{3B5F616F-B7F9-43C1-ADAF-82CB894D2BC9}">
      <dgm:prSet/>
      <dgm:spPr/>
      <dgm:t>
        <a:bodyPr/>
        <a:lstStyle/>
        <a:p>
          <a:r>
            <a:rPr lang="en-US"/>
            <a:t>Verbal abuse (e.g., rude behavior)           34   (77.3)  </a:t>
          </a:r>
        </a:p>
      </dgm:t>
    </dgm:pt>
    <dgm:pt modelId="{59C648F2-84FD-45C2-9A03-B4F746333473}" type="parTrans" cxnId="{C3CA2428-9614-4C95-AF13-59A00398AF49}">
      <dgm:prSet/>
      <dgm:spPr/>
      <dgm:t>
        <a:bodyPr/>
        <a:lstStyle/>
        <a:p>
          <a:endParaRPr lang="en-US"/>
        </a:p>
      </dgm:t>
    </dgm:pt>
    <dgm:pt modelId="{31A104DB-7A12-4AC4-ADBB-A73B4871DFF1}" type="sibTrans" cxnId="{C3CA2428-9614-4C95-AF13-59A00398AF49}">
      <dgm:prSet/>
      <dgm:spPr/>
      <dgm:t>
        <a:bodyPr/>
        <a:lstStyle/>
        <a:p>
          <a:endParaRPr lang="en-US"/>
        </a:p>
      </dgm:t>
    </dgm:pt>
    <dgm:pt modelId="{4BCF1169-D110-45EC-8961-1C77A26F3112}">
      <dgm:prSet/>
      <dgm:spPr/>
      <dgm:t>
        <a:bodyPr/>
        <a:lstStyle/>
        <a:p>
          <a:r>
            <a:rPr lang="en-US"/>
            <a:t>Intimidating behaviors (e.g., badgering) 32  (72.7)  </a:t>
          </a:r>
        </a:p>
      </dgm:t>
    </dgm:pt>
    <dgm:pt modelId="{C78C2C15-F7D4-4CEA-B8A2-D091BCF412D8}" type="parTrans" cxnId="{266B4006-3F72-4AAE-AE2D-594D616F8814}">
      <dgm:prSet/>
      <dgm:spPr/>
      <dgm:t>
        <a:bodyPr/>
        <a:lstStyle/>
        <a:p>
          <a:endParaRPr lang="en-US"/>
        </a:p>
      </dgm:t>
    </dgm:pt>
    <dgm:pt modelId="{E1670169-711C-466D-A2F1-46632BF046FD}" type="sibTrans" cxnId="{266B4006-3F72-4AAE-AE2D-594D616F8814}">
      <dgm:prSet/>
      <dgm:spPr/>
      <dgm:t>
        <a:bodyPr/>
        <a:lstStyle/>
        <a:p>
          <a:endParaRPr lang="en-US"/>
        </a:p>
      </dgm:t>
    </dgm:pt>
    <dgm:pt modelId="{BA85DF5F-DB97-4A92-A1DB-B62397266EBD}">
      <dgm:prSet/>
      <dgm:spPr/>
      <dgm:t>
        <a:bodyPr/>
        <a:lstStyle/>
        <a:p>
          <a:r>
            <a:rPr lang="en-US"/>
            <a:t>Work interference (e.g., sabotage)          13   (29.5)  </a:t>
          </a:r>
        </a:p>
      </dgm:t>
    </dgm:pt>
    <dgm:pt modelId="{F27CB9DD-5693-4138-9967-3F672D14EEA4}" type="parTrans" cxnId="{16389AE0-818A-4368-95D2-AC0F669F937A}">
      <dgm:prSet/>
      <dgm:spPr/>
      <dgm:t>
        <a:bodyPr/>
        <a:lstStyle/>
        <a:p>
          <a:endParaRPr lang="en-US"/>
        </a:p>
      </dgm:t>
    </dgm:pt>
    <dgm:pt modelId="{EB369B2F-B568-4996-AE04-4156A36F7A8B}" type="sibTrans" cxnId="{16389AE0-818A-4368-95D2-AC0F669F937A}">
      <dgm:prSet/>
      <dgm:spPr/>
      <dgm:t>
        <a:bodyPr/>
        <a:lstStyle/>
        <a:p>
          <a:endParaRPr lang="en-US"/>
        </a:p>
      </dgm:t>
    </dgm:pt>
    <dgm:pt modelId="{231E43A3-118C-4F82-92E7-53C0576992D4}">
      <dgm:prSet/>
      <dgm:spPr/>
      <dgm:t>
        <a:bodyPr/>
        <a:lstStyle/>
        <a:p>
          <a:r>
            <a:rPr lang="en-US"/>
            <a:t>Humiliating behaviors (e.g., mimicking)   7   (15.9)  </a:t>
          </a:r>
        </a:p>
      </dgm:t>
    </dgm:pt>
    <dgm:pt modelId="{A0FEC92A-E139-4EC0-8855-BD41E4DB20F7}" type="parTrans" cxnId="{4DA9C4AC-A207-4F06-BD8A-EA38A1599C48}">
      <dgm:prSet/>
      <dgm:spPr/>
      <dgm:t>
        <a:bodyPr/>
        <a:lstStyle/>
        <a:p>
          <a:endParaRPr lang="en-US"/>
        </a:p>
      </dgm:t>
    </dgm:pt>
    <dgm:pt modelId="{FF6A15FE-2872-4C80-ABA0-9E440000FB5C}" type="sibTrans" cxnId="{4DA9C4AC-A207-4F06-BD8A-EA38A1599C48}">
      <dgm:prSet/>
      <dgm:spPr/>
      <dgm:t>
        <a:bodyPr/>
        <a:lstStyle/>
        <a:p>
          <a:endParaRPr lang="en-US"/>
        </a:p>
      </dgm:t>
    </dgm:pt>
    <dgm:pt modelId="{6E58E8CA-198F-4805-8E14-D0D30408E444}">
      <dgm:prSet/>
      <dgm:spPr/>
      <dgm:t>
        <a:bodyPr/>
        <a:lstStyle/>
        <a:p>
          <a:r>
            <a:rPr lang="en-US"/>
            <a:t>Threatening behaviors (e.g., frightening) 6   (13.6) </a:t>
          </a:r>
        </a:p>
      </dgm:t>
    </dgm:pt>
    <dgm:pt modelId="{6B062705-5B74-469A-81F9-0F6BF85FC95B}" type="parTrans" cxnId="{F3741693-E700-46F3-BB55-3702300D4FA6}">
      <dgm:prSet/>
      <dgm:spPr/>
      <dgm:t>
        <a:bodyPr/>
        <a:lstStyle/>
        <a:p>
          <a:endParaRPr lang="en-US"/>
        </a:p>
      </dgm:t>
    </dgm:pt>
    <dgm:pt modelId="{D0D7F8AC-BE32-4982-9D4E-7EBC0FD0544F}" type="sibTrans" cxnId="{F3741693-E700-46F3-BB55-3702300D4FA6}">
      <dgm:prSet/>
      <dgm:spPr/>
      <dgm:t>
        <a:bodyPr/>
        <a:lstStyle/>
        <a:p>
          <a:endParaRPr lang="en-US"/>
        </a:p>
      </dgm:t>
    </dgm:pt>
    <dgm:pt modelId="{709DB31B-DE59-4419-84A8-78A053F2C50D}">
      <dgm:prSet/>
      <dgm:spPr/>
      <dgm:t>
        <a:bodyPr/>
        <a:lstStyle/>
        <a:p>
          <a:r>
            <a:rPr lang="en-US" i="1"/>
            <a:t>Note: </a:t>
          </a:r>
          <a:r>
            <a:rPr lang="en-US"/>
            <a:t>As reported to the Pennsylvania Patient Safety Authority, July 1, 2014, through June 30, 2016. </a:t>
          </a:r>
        </a:p>
      </dgm:t>
    </dgm:pt>
    <dgm:pt modelId="{719A47F0-0F77-4427-A50F-0CE02662206D}" type="parTrans" cxnId="{4AA01563-8A50-4972-8100-1B757C40DF94}">
      <dgm:prSet/>
      <dgm:spPr/>
      <dgm:t>
        <a:bodyPr/>
        <a:lstStyle/>
        <a:p>
          <a:endParaRPr lang="en-US"/>
        </a:p>
      </dgm:t>
    </dgm:pt>
    <dgm:pt modelId="{89B1031D-DE31-4CE0-B531-DE2C9388269F}" type="sibTrans" cxnId="{4AA01563-8A50-4972-8100-1B757C40DF94}">
      <dgm:prSet/>
      <dgm:spPr/>
      <dgm:t>
        <a:bodyPr/>
        <a:lstStyle/>
        <a:p>
          <a:endParaRPr lang="en-US"/>
        </a:p>
      </dgm:t>
    </dgm:pt>
    <dgm:pt modelId="{2CC33301-3FA2-F64F-9034-2A79373FE67D}" type="pres">
      <dgm:prSet presAssocID="{B571DEFD-1AF3-4517-96D7-3276153A67D8}" presName="vert0" presStyleCnt="0">
        <dgm:presLayoutVars>
          <dgm:dir/>
          <dgm:animOne val="branch"/>
          <dgm:animLvl val="lvl"/>
        </dgm:presLayoutVars>
      </dgm:prSet>
      <dgm:spPr/>
      <dgm:t>
        <a:bodyPr/>
        <a:lstStyle/>
        <a:p>
          <a:endParaRPr lang="en-US"/>
        </a:p>
      </dgm:t>
    </dgm:pt>
    <dgm:pt modelId="{822573C5-A950-2D41-B2A2-C44E2B467922}" type="pres">
      <dgm:prSet presAssocID="{D20B806E-1B1C-4513-931E-26672750F844}" presName="thickLine" presStyleLbl="alignNode1" presStyleIdx="0" presStyleCnt="13"/>
      <dgm:spPr/>
    </dgm:pt>
    <dgm:pt modelId="{D7813DC5-3409-964D-BBBA-5F0EBE51BA4A}" type="pres">
      <dgm:prSet presAssocID="{D20B806E-1B1C-4513-931E-26672750F844}" presName="horz1" presStyleCnt="0"/>
      <dgm:spPr/>
    </dgm:pt>
    <dgm:pt modelId="{A611364A-3535-BB4D-B473-F6B2490847C6}" type="pres">
      <dgm:prSet presAssocID="{D20B806E-1B1C-4513-931E-26672750F844}" presName="tx1" presStyleLbl="revTx" presStyleIdx="0" presStyleCnt="13"/>
      <dgm:spPr/>
      <dgm:t>
        <a:bodyPr/>
        <a:lstStyle/>
        <a:p>
          <a:endParaRPr lang="en-US"/>
        </a:p>
      </dgm:t>
    </dgm:pt>
    <dgm:pt modelId="{0D359A13-7520-434A-BC3B-1FD2A686ADCD}" type="pres">
      <dgm:prSet presAssocID="{D20B806E-1B1C-4513-931E-26672750F844}" presName="vert1" presStyleCnt="0"/>
      <dgm:spPr/>
    </dgm:pt>
    <dgm:pt modelId="{C41A36A6-30C4-E44D-A55F-26C739156195}" type="pres">
      <dgm:prSet presAssocID="{F635C797-1440-4CDF-A671-35A592CCAE9F}" presName="thickLine" presStyleLbl="alignNode1" presStyleIdx="1" presStyleCnt="13"/>
      <dgm:spPr/>
    </dgm:pt>
    <dgm:pt modelId="{E8451F75-DE20-534C-9611-4F542F753759}" type="pres">
      <dgm:prSet presAssocID="{F635C797-1440-4CDF-A671-35A592CCAE9F}" presName="horz1" presStyleCnt="0"/>
      <dgm:spPr/>
    </dgm:pt>
    <dgm:pt modelId="{5DD494F1-FECF-BB42-8178-9F8A029F0566}" type="pres">
      <dgm:prSet presAssocID="{F635C797-1440-4CDF-A671-35A592CCAE9F}" presName="tx1" presStyleLbl="revTx" presStyleIdx="1" presStyleCnt="13"/>
      <dgm:spPr/>
      <dgm:t>
        <a:bodyPr/>
        <a:lstStyle/>
        <a:p>
          <a:endParaRPr lang="en-US"/>
        </a:p>
      </dgm:t>
    </dgm:pt>
    <dgm:pt modelId="{C63F5F7C-32ED-F749-A3A8-0D4A36E94463}" type="pres">
      <dgm:prSet presAssocID="{F635C797-1440-4CDF-A671-35A592CCAE9F}" presName="vert1" presStyleCnt="0"/>
      <dgm:spPr/>
    </dgm:pt>
    <dgm:pt modelId="{28F620BA-410F-D64A-A654-ABDF147EF2CC}" type="pres">
      <dgm:prSet presAssocID="{4C087398-C9A0-4E8A-8BF8-7D26962A9CFE}" presName="thickLine" presStyleLbl="alignNode1" presStyleIdx="2" presStyleCnt="13"/>
      <dgm:spPr/>
    </dgm:pt>
    <dgm:pt modelId="{78BA4957-AFEA-1549-B6F9-5D3EAC6C15CA}" type="pres">
      <dgm:prSet presAssocID="{4C087398-C9A0-4E8A-8BF8-7D26962A9CFE}" presName="horz1" presStyleCnt="0"/>
      <dgm:spPr/>
    </dgm:pt>
    <dgm:pt modelId="{C38388E2-22DD-CC46-A96F-D9CF13C0A3A1}" type="pres">
      <dgm:prSet presAssocID="{4C087398-C9A0-4E8A-8BF8-7D26962A9CFE}" presName="tx1" presStyleLbl="revTx" presStyleIdx="2" presStyleCnt="13"/>
      <dgm:spPr/>
      <dgm:t>
        <a:bodyPr/>
        <a:lstStyle/>
        <a:p>
          <a:endParaRPr lang="en-US"/>
        </a:p>
      </dgm:t>
    </dgm:pt>
    <dgm:pt modelId="{41F71785-1DC4-8447-B26E-2A2B6B534963}" type="pres">
      <dgm:prSet presAssocID="{4C087398-C9A0-4E8A-8BF8-7D26962A9CFE}" presName="vert1" presStyleCnt="0"/>
      <dgm:spPr/>
    </dgm:pt>
    <dgm:pt modelId="{F0C59E8F-7314-E541-9670-12847A9BACB5}" type="pres">
      <dgm:prSet presAssocID="{5E2D93B9-6095-4E0F-A9D6-EC3932D96709}" presName="thickLine" presStyleLbl="alignNode1" presStyleIdx="3" presStyleCnt="13"/>
      <dgm:spPr/>
    </dgm:pt>
    <dgm:pt modelId="{476FFAD0-E516-6F44-B233-0F49BDC8DB6C}" type="pres">
      <dgm:prSet presAssocID="{5E2D93B9-6095-4E0F-A9D6-EC3932D96709}" presName="horz1" presStyleCnt="0"/>
      <dgm:spPr/>
    </dgm:pt>
    <dgm:pt modelId="{6BBD631F-EB7B-9C4D-9C96-609481A94A17}" type="pres">
      <dgm:prSet presAssocID="{5E2D93B9-6095-4E0F-A9D6-EC3932D96709}" presName="tx1" presStyleLbl="revTx" presStyleIdx="3" presStyleCnt="13"/>
      <dgm:spPr/>
      <dgm:t>
        <a:bodyPr/>
        <a:lstStyle/>
        <a:p>
          <a:endParaRPr lang="en-US"/>
        </a:p>
      </dgm:t>
    </dgm:pt>
    <dgm:pt modelId="{262B91E4-6776-904F-8E93-27C3074A9782}" type="pres">
      <dgm:prSet presAssocID="{5E2D93B9-6095-4E0F-A9D6-EC3932D96709}" presName="vert1" presStyleCnt="0"/>
      <dgm:spPr/>
    </dgm:pt>
    <dgm:pt modelId="{B9916C67-582F-FE4A-8CB7-F8D5067A3A65}" type="pres">
      <dgm:prSet presAssocID="{F98A0059-0E0D-4C4D-824F-06A39901671D}" presName="thickLine" presStyleLbl="alignNode1" presStyleIdx="4" presStyleCnt="13"/>
      <dgm:spPr/>
    </dgm:pt>
    <dgm:pt modelId="{1FE3F2AF-F83C-BD42-802F-F94BF69BA24D}" type="pres">
      <dgm:prSet presAssocID="{F98A0059-0E0D-4C4D-824F-06A39901671D}" presName="horz1" presStyleCnt="0"/>
      <dgm:spPr/>
    </dgm:pt>
    <dgm:pt modelId="{CCA3EF3D-E46F-1E46-899E-8F5EEC99CEE8}" type="pres">
      <dgm:prSet presAssocID="{F98A0059-0E0D-4C4D-824F-06A39901671D}" presName="tx1" presStyleLbl="revTx" presStyleIdx="4" presStyleCnt="13"/>
      <dgm:spPr/>
      <dgm:t>
        <a:bodyPr/>
        <a:lstStyle/>
        <a:p>
          <a:endParaRPr lang="en-US"/>
        </a:p>
      </dgm:t>
    </dgm:pt>
    <dgm:pt modelId="{6BED9BCF-D916-2840-A9B8-B6E4F05BC25D}" type="pres">
      <dgm:prSet presAssocID="{F98A0059-0E0D-4C4D-824F-06A39901671D}" presName="vert1" presStyleCnt="0"/>
      <dgm:spPr/>
    </dgm:pt>
    <dgm:pt modelId="{0A6517C0-4B80-6D48-A14C-EC2C5E129400}" type="pres">
      <dgm:prSet presAssocID="{E1F6D393-5163-46AC-804E-A4F4F71F741C}" presName="thickLine" presStyleLbl="alignNode1" presStyleIdx="5" presStyleCnt="13"/>
      <dgm:spPr/>
    </dgm:pt>
    <dgm:pt modelId="{E666BCBA-705F-FE4E-AEBC-86552BD5C519}" type="pres">
      <dgm:prSet presAssocID="{E1F6D393-5163-46AC-804E-A4F4F71F741C}" presName="horz1" presStyleCnt="0"/>
      <dgm:spPr/>
    </dgm:pt>
    <dgm:pt modelId="{24478AB7-FEB5-DA4A-B970-B969524B4420}" type="pres">
      <dgm:prSet presAssocID="{E1F6D393-5163-46AC-804E-A4F4F71F741C}" presName="tx1" presStyleLbl="revTx" presStyleIdx="5" presStyleCnt="13"/>
      <dgm:spPr/>
      <dgm:t>
        <a:bodyPr/>
        <a:lstStyle/>
        <a:p>
          <a:endParaRPr lang="en-US"/>
        </a:p>
      </dgm:t>
    </dgm:pt>
    <dgm:pt modelId="{25305E16-FF3C-664C-A6C4-00E386D0EDDC}" type="pres">
      <dgm:prSet presAssocID="{E1F6D393-5163-46AC-804E-A4F4F71F741C}" presName="vert1" presStyleCnt="0"/>
      <dgm:spPr/>
    </dgm:pt>
    <dgm:pt modelId="{4B14732C-F2C0-7643-ACD1-0FD7AA09EBCC}" type="pres">
      <dgm:prSet presAssocID="{90037DA9-C5D6-4BAA-B000-D6B2F2F1106B}" presName="thickLine" presStyleLbl="alignNode1" presStyleIdx="6" presStyleCnt="13"/>
      <dgm:spPr/>
    </dgm:pt>
    <dgm:pt modelId="{8C7B1872-4A3B-0F47-9010-82F548160E93}" type="pres">
      <dgm:prSet presAssocID="{90037DA9-C5D6-4BAA-B000-D6B2F2F1106B}" presName="horz1" presStyleCnt="0"/>
      <dgm:spPr/>
    </dgm:pt>
    <dgm:pt modelId="{AFEA9BA7-D5BC-014B-8132-7C70FC22A0AB}" type="pres">
      <dgm:prSet presAssocID="{90037DA9-C5D6-4BAA-B000-D6B2F2F1106B}" presName="tx1" presStyleLbl="revTx" presStyleIdx="6" presStyleCnt="13"/>
      <dgm:spPr/>
      <dgm:t>
        <a:bodyPr/>
        <a:lstStyle/>
        <a:p>
          <a:endParaRPr lang="en-US"/>
        </a:p>
      </dgm:t>
    </dgm:pt>
    <dgm:pt modelId="{20202AAA-C65A-1440-825C-0508E4C992FD}" type="pres">
      <dgm:prSet presAssocID="{90037DA9-C5D6-4BAA-B000-D6B2F2F1106B}" presName="vert1" presStyleCnt="0"/>
      <dgm:spPr/>
    </dgm:pt>
    <dgm:pt modelId="{FDDBA77E-D783-6D4A-9AE7-2C008AAF85E8}" type="pres">
      <dgm:prSet presAssocID="{3B5F616F-B7F9-43C1-ADAF-82CB894D2BC9}" presName="thickLine" presStyleLbl="alignNode1" presStyleIdx="7" presStyleCnt="13"/>
      <dgm:spPr/>
    </dgm:pt>
    <dgm:pt modelId="{246CAE34-490D-0848-AE47-A31D8E5E55C9}" type="pres">
      <dgm:prSet presAssocID="{3B5F616F-B7F9-43C1-ADAF-82CB894D2BC9}" presName="horz1" presStyleCnt="0"/>
      <dgm:spPr/>
    </dgm:pt>
    <dgm:pt modelId="{6D521F89-FEA3-C942-A083-0F87E6FD20BF}" type="pres">
      <dgm:prSet presAssocID="{3B5F616F-B7F9-43C1-ADAF-82CB894D2BC9}" presName="tx1" presStyleLbl="revTx" presStyleIdx="7" presStyleCnt="13"/>
      <dgm:spPr/>
      <dgm:t>
        <a:bodyPr/>
        <a:lstStyle/>
        <a:p>
          <a:endParaRPr lang="en-US"/>
        </a:p>
      </dgm:t>
    </dgm:pt>
    <dgm:pt modelId="{C461A524-AC09-D148-B5C8-9C718D6F4C6B}" type="pres">
      <dgm:prSet presAssocID="{3B5F616F-B7F9-43C1-ADAF-82CB894D2BC9}" presName="vert1" presStyleCnt="0"/>
      <dgm:spPr/>
    </dgm:pt>
    <dgm:pt modelId="{B7E75020-31FA-7143-8B3A-2BEFA8DAFBF1}" type="pres">
      <dgm:prSet presAssocID="{4BCF1169-D110-45EC-8961-1C77A26F3112}" presName="thickLine" presStyleLbl="alignNode1" presStyleIdx="8" presStyleCnt="13"/>
      <dgm:spPr/>
    </dgm:pt>
    <dgm:pt modelId="{4A69CD6A-4A31-0241-9A45-44704E922034}" type="pres">
      <dgm:prSet presAssocID="{4BCF1169-D110-45EC-8961-1C77A26F3112}" presName="horz1" presStyleCnt="0"/>
      <dgm:spPr/>
    </dgm:pt>
    <dgm:pt modelId="{F0178B72-FF6A-2D44-970F-A50473EB43B3}" type="pres">
      <dgm:prSet presAssocID="{4BCF1169-D110-45EC-8961-1C77A26F3112}" presName="tx1" presStyleLbl="revTx" presStyleIdx="8" presStyleCnt="13"/>
      <dgm:spPr/>
      <dgm:t>
        <a:bodyPr/>
        <a:lstStyle/>
        <a:p>
          <a:endParaRPr lang="en-US"/>
        </a:p>
      </dgm:t>
    </dgm:pt>
    <dgm:pt modelId="{51BA98B0-8623-C944-8BB6-23E2465EBCF7}" type="pres">
      <dgm:prSet presAssocID="{4BCF1169-D110-45EC-8961-1C77A26F3112}" presName="vert1" presStyleCnt="0"/>
      <dgm:spPr/>
    </dgm:pt>
    <dgm:pt modelId="{4ED5E7C2-C5D3-FE4A-9B6E-246E72C2AC65}" type="pres">
      <dgm:prSet presAssocID="{BA85DF5F-DB97-4A92-A1DB-B62397266EBD}" presName="thickLine" presStyleLbl="alignNode1" presStyleIdx="9" presStyleCnt="13"/>
      <dgm:spPr/>
    </dgm:pt>
    <dgm:pt modelId="{429F7CB3-6FB1-C040-BE85-E9438C298A50}" type="pres">
      <dgm:prSet presAssocID="{BA85DF5F-DB97-4A92-A1DB-B62397266EBD}" presName="horz1" presStyleCnt="0"/>
      <dgm:spPr/>
    </dgm:pt>
    <dgm:pt modelId="{4F57F8CC-BC42-F14F-9AB3-EA8E2EEE5AEE}" type="pres">
      <dgm:prSet presAssocID="{BA85DF5F-DB97-4A92-A1DB-B62397266EBD}" presName="tx1" presStyleLbl="revTx" presStyleIdx="9" presStyleCnt="13"/>
      <dgm:spPr/>
      <dgm:t>
        <a:bodyPr/>
        <a:lstStyle/>
        <a:p>
          <a:endParaRPr lang="en-US"/>
        </a:p>
      </dgm:t>
    </dgm:pt>
    <dgm:pt modelId="{714BA609-F46E-D442-826B-60EB5D025AF1}" type="pres">
      <dgm:prSet presAssocID="{BA85DF5F-DB97-4A92-A1DB-B62397266EBD}" presName="vert1" presStyleCnt="0"/>
      <dgm:spPr/>
    </dgm:pt>
    <dgm:pt modelId="{7026D387-EA96-6145-894A-95378A48B6F5}" type="pres">
      <dgm:prSet presAssocID="{231E43A3-118C-4F82-92E7-53C0576992D4}" presName="thickLine" presStyleLbl="alignNode1" presStyleIdx="10" presStyleCnt="13"/>
      <dgm:spPr/>
    </dgm:pt>
    <dgm:pt modelId="{EC397F50-A16D-D94D-9451-A5F98E093607}" type="pres">
      <dgm:prSet presAssocID="{231E43A3-118C-4F82-92E7-53C0576992D4}" presName="horz1" presStyleCnt="0"/>
      <dgm:spPr/>
    </dgm:pt>
    <dgm:pt modelId="{FA433289-330A-2245-8C60-E24BC53A46A2}" type="pres">
      <dgm:prSet presAssocID="{231E43A3-118C-4F82-92E7-53C0576992D4}" presName="tx1" presStyleLbl="revTx" presStyleIdx="10" presStyleCnt="13"/>
      <dgm:spPr/>
      <dgm:t>
        <a:bodyPr/>
        <a:lstStyle/>
        <a:p>
          <a:endParaRPr lang="en-US"/>
        </a:p>
      </dgm:t>
    </dgm:pt>
    <dgm:pt modelId="{5A52F6DB-A46A-2A45-8CE3-89DC3172396C}" type="pres">
      <dgm:prSet presAssocID="{231E43A3-118C-4F82-92E7-53C0576992D4}" presName="vert1" presStyleCnt="0"/>
      <dgm:spPr/>
    </dgm:pt>
    <dgm:pt modelId="{43BDBD73-50CE-2941-A954-AF0328B12850}" type="pres">
      <dgm:prSet presAssocID="{6E58E8CA-198F-4805-8E14-D0D30408E444}" presName="thickLine" presStyleLbl="alignNode1" presStyleIdx="11" presStyleCnt="13"/>
      <dgm:spPr/>
    </dgm:pt>
    <dgm:pt modelId="{7D4C1356-FE30-3040-B333-CC574EF15B08}" type="pres">
      <dgm:prSet presAssocID="{6E58E8CA-198F-4805-8E14-D0D30408E444}" presName="horz1" presStyleCnt="0"/>
      <dgm:spPr/>
    </dgm:pt>
    <dgm:pt modelId="{C15E414B-576D-9C45-A0C7-D4FE40AC9E63}" type="pres">
      <dgm:prSet presAssocID="{6E58E8CA-198F-4805-8E14-D0D30408E444}" presName="tx1" presStyleLbl="revTx" presStyleIdx="11" presStyleCnt="13"/>
      <dgm:spPr/>
      <dgm:t>
        <a:bodyPr/>
        <a:lstStyle/>
        <a:p>
          <a:endParaRPr lang="en-US"/>
        </a:p>
      </dgm:t>
    </dgm:pt>
    <dgm:pt modelId="{47F33636-B8C3-A844-A827-45576B4172B6}" type="pres">
      <dgm:prSet presAssocID="{6E58E8CA-198F-4805-8E14-D0D30408E444}" presName="vert1" presStyleCnt="0"/>
      <dgm:spPr/>
    </dgm:pt>
    <dgm:pt modelId="{6D865163-38D1-FC48-9715-41B303445EC1}" type="pres">
      <dgm:prSet presAssocID="{709DB31B-DE59-4419-84A8-78A053F2C50D}" presName="thickLine" presStyleLbl="alignNode1" presStyleIdx="12" presStyleCnt="13"/>
      <dgm:spPr/>
    </dgm:pt>
    <dgm:pt modelId="{8EB6B76E-D9F8-7E4E-867E-7E0C211A3B90}" type="pres">
      <dgm:prSet presAssocID="{709DB31B-DE59-4419-84A8-78A053F2C50D}" presName="horz1" presStyleCnt="0"/>
      <dgm:spPr/>
    </dgm:pt>
    <dgm:pt modelId="{F6417FD5-BE68-5C40-824C-2DF9B599890A}" type="pres">
      <dgm:prSet presAssocID="{709DB31B-DE59-4419-84A8-78A053F2C50D}" presName="tx1" presStyleLbl="revTx" presStyleIdx="12" presStyleCnt="13"/>
      <dgm:spPr/>
      <dgm:t>
        <a:bodyPr/>
        <a:lstStyle/>
        <a:p>
          <a:endParaRPr lang="en-US"/>
        </a:p>
      </dgm:t>
    </dgm:pt>
    <dgm:pt modelId="{74ECA252-E2C0-9844-8954-4F1E7234225E}" type="pres">
      <dgm:prSet presAssocID="{709DB31B-DE59-4419-84A8-78A053F2C50D}" presName="vert1" presStyleCnt="0"/>
      <dgm:spPr/>
    </dgm:pt>
  </dgm:ptLst>
  <dgm:cxnLst>
    <dgm:cxn modelId="{7075BA08-54D7-9341-B795-1E24F7DB99AF}" type="presOf" srcId="{BA85DF5F-DB97-4A92-A1DB-B62397266EBD}" destId="{4F57F8CC-BC42-F14F-9AB3-EA8E2EEE5AEE}" srcOrd="0" destOrd="0" presId="urn:microsoft.com/office/officeart/2008/layout/LinedList"/>
    <dgm:cxn modelId="{3BD51DC7-5E4B-D849-B434-E2AAA40118FD}" type="presOf" srcId="{E1F6D393-5163-46AC-804E-A4F4F71F741C}" destId="{24478AB7-FEB5-DA4A-B970-B969524B4420}" srcOrd="0" destOrd="0" presId="urn:microsoft.com/office/officeart/2008/layout/LinedList"/>
    <dgm:cxn modelId="{211B6767-F764-4DDE-B43F-A161D0EAADB0}" srcId="{B571DEFD-1AF3-4517-96D7-3276153A67D8}" destId="{F98A0059-0E0D-4C4D-824F-06A39901671D}" srcOrd="4" destOrd="0" parTransId="{F1EF2E98-E4CD-436F-9A85-175DCCAB2C66}" sibTransId="{315BAF16-769B-487B-BD86-D5B6FDB5A4FE}"/>
    <dgm:cxn modelId="{DC7D8AC3-CB6B-42EC-8DB2-8D864669202D}" srcId="{B571DEFD-1AF3-4517-96D7-3276153A67D8}" destId="{4C087398-C9A0-4E8A-8BF8-7D26962A9CFE}" srcOrd="2" destOrd="0" parTransId="{189730D3-E227-489E-BE7A-CBE64DB277EF}" sibTransId="{A43D0E72-4F1A-41F3-B5C3-02E3F92975AC}"/>
    <dgm:cxn modelId="{00817D9C-75D1-3441-BB6A-651F4ECAC131}" type="presOf" srcId="{6E58E8CA-198F-4805-8E14-D0D30408E444}" destId="{C15E414B-576D-9C45-A0C7-D4FE40AC9E63}" srcOrd="0" destOrd="0" presId="urn:microsoft.com/office/officeart/2008/layout/LinedList"/>
    <dgm:cxn modelId="{F3741693-E700-46F3-BB55-3702300D4FA6}" srcId="{B571DEFD-1AF3-4517-96D7-3276153A67D8}" destId="{6E58E8CA-198F-4805-8E14-D0D30408E444}" srcOrd="11" destOrd="0" parTransId="{6B062705-5B74-469A-81F9-0F6BF85FC95B}" sibTransId="{D0D7F8AC-BE32-4982-9D4E-7EBC0FD0544F}"/>
    <dgm:cxn modelId="{9406C5ED-C79D-452E-9B86-834357AEEF18}" srcId="{B571DEFD-1AF3-4517-96D7-3276153A67D8}" destId="{E1F6D393-5163-46AC-804E-A4F4F71F741C}" srcOrd="5" destOrd="0" parTransId="{9036CC39-3270-4825-A41B-4B9B8F471696}" sibTransId="{5AC08681-CE4F-452D-BDE9-3E4E7ECADA4B}"/>
    <dgm:cxn modelId="{4DA9C4AC-A207-4F06-BD8A-EA38A1599C48}" srcId="{B571DEFD-1AF3-4517-96D7-3276153A67D8}" destId="{231E43A3-118C-4F82-92E7-53C0576992D4}" srcOrd="10" destOrd="0" parTransId="{A0FEC92A-E139-4EC0-8855-BD41E4DB20F7}" sibTransId="{FF6A15FE-2872-4C80-ABA0-9E440000FB5C}"/>
    <dgm:cxn modelId="{A8D9BF58-75FA-DD4D-B6E4-63915E8E1FF5}" type="presOf" srcId="{3B5F616F-B7F9-43C1-ADAF-82CB894D2BC9}" destId="{6D521F89-FEA3-C942-A083-0F87E6FD20BF}" srcOrd="0" destOrd="0" presId="urn:microsoft.com/office/officeart/2008/layout/LinedList"/>
    <dgm:cxn modelId="{EC477920-F6E4-49C8-839D-0AFA3FD17DDE}" srcId="{B571DEFD-1AF3-4517-96D7-3276153A67D8}" destId="{5E2D93B9-6095-4E0F-A9D6-EC3932D96709}" srcOrd="3" destOrd="0" parTransId="{59E8DFC9-050D-4C69-B8DF-534283445399}" sibTransId="{EA51942C-77FE-491E-AC2A-0711488479FF}"/>
    <dgm:cxn modelId="{4AA01563-8A50-4972-8100-1B757C40DF94}" srcId="{B571DEFD-1AF3-4517-96D7-3276153A67D8}" destId="{709DB31B-DE59-4419-84A8-78A053F2C50D}" srcOrd="12" destOrd="0" parTransId="{719A47F0-0F77-4427-A50F-0CE02662206D}" sibTransId="{89B1031D-DE31-4CE0-B531-DE2C9388269F}"/>
    <dgm:cxn modelId="{24C51E70-EC1A-AE49-89C6-230DEF925EB8}" type="presOf" srcId="{F635C797-1440-4CDF-A671-35A592CCAE9F}" destId="{5DD494F1-FECF-BB42-8178-9F8A029F0566}" srcOrd="0" destOrd="0" presId="urn:microsoft.com/office/officeart/2008/layout/LinedList"/>
    <dgm:cxn modelId="{ADFE026C-FADF-D647-B3F1-E3F66E2EFB78}" type="presOf" srcId="{5E2D93B9-6095-4E0F-A9D6-EC3932D96709}" destId="{6BBD631F-EB7B-9C4D-9C96-609481A94A17}" srcOrd="0" destOrd="0" presId="urn:microsoft.com/office/officeart/2008/layout/LinedList"/>
    <dgm:cxn modelId="{F1B3CE9E-D97E-4946-BCF4-B1CB3F0E47F8}" type="presOf" srcId="{90037DA9-C5D6-4BAA-B000-D6B2F2F1106B}" destId="{AFEA9BA7-D5BC-014B-8132-7C70FC22A0AB}" srcOrd="0" destOrd="0" presId="urn:microsoft.com/office/officeart/2008/layout/LinedList"/>
    <dgm:cxn modelId="{017ED947-EE1A-9942-9A0F-86A401DB7E8F}" type="presOf" srcId="{B571DEFD-1AF3-4517-96D7-3276153A67D8}" destId="{2CC33301-3FA2-F64F-9034-2A79373FE67D}" srcOrd="0" destOrd="0" presId="urn:microsoft.com/office/officeart/2008/layout/LinedList"/>
    <dgm:cxn modelId="{A46A9C2D-4218-4894-944D-BB90615E04D4}" srcId="{B571DEFD-1AF3-4517-96D7-3276153A67D8}" destId="{90037DA9-C5D6-4BAA-B000-D6B2F2F1106B}" srcOrd="6" destOrd="0" parTransId="{74ED058F-9C31-474D-9517-E3AC7F03D92A}" sibTransId="{2D451323-B8C0-4960-88E9-F85F663488EB}"/>
    <dgm:cxn modelId="{1F2543A9-88F9-F248-83D1-17E427596A8C}" type="presOf" srcId="{F98A0059-0E0D-4C4D-824F-06A39901671D}" destId="{CCA3EF3D-E46F-1E46-899E-8F5EEC99CEE8}" srcOrd="0" destOrd="0" presId="urn:microsoft.com/office/officeart/2008/layout/LinedList"/>
    <dgm:cxn modelId="{A72F8F01-4696-4C10-A09F-458767C0E235}" srcId="{B571DEFD-1AF3-4517-96D7-3276153A67D8}" destId="{F635C797-1440-4CDF-A671-35A592CCAE9F}" srcOrd="1" destOrd="0" parTransId="{8B9D5FA0-555E-43B5-A889-559F506DAF94}" sibTransId="{83EEE8E2-3030-4249-B678-CB3AA840EFD0}"/>
    <dgm:cxn modelId="{1D039DB3-CBBE-0D44-8BBE-CE17D41F7AE6}" type="presOf" srcId="{231E43A3-118C-4F82-92E7-53C0576992D4}" destId="{FA433289-330A-2245-8C60-E24BC53A46A2}" srcOrd="0" destOrd="0" presId="urn:microsoft.com/office/officeart/2008/layout/LinedList"/>
    <dgm:cxn modelId="{CE6E096B-A2FE-E348-AEC1-C4C2DD135640}" type="presOf" srcId="{4C087398-C9A0-4E8A-8BF8-7D26962A9CFE}" destId="{C38388E2-22DD-CC46-A96F-D9CF13C0A3A1}" srcOrd="0" destOrd="0" presId="urn:microsoft.com/office/officeart/2008/layout/LinedList"/>
    <dgm:cxn modelId="{E618F088-62D6-6F4C-BAA6-A4B15697453E}" type="presOf" srcId="{709DB31B-DE59-4419-84A8-78A053F2C50D}" destId="{F6417FD5-BE68-5C40-824C-2DF9B599890A}" srcOrd="0" destOrd="0" presId="urn:microsoft.com/office/officeart/2008/layout/LinedList"/>
    <dgm:cxn modelId="{433BF9C3-C51B-43BB-986D-9DC14CC26D47}" srcId="{B571DEFD-1AF3-4517-96D7-3276153A67D8}" destId="{D20B806E-1B1C-4513-931E-26672750F844}" srcOrd="0" destOrd="0" parTransId="{B39516F8-00A6-40D8-908B-28CDFFAE1192}" sibTransId="{59428CA5-5194-4896-BDC1-B756B5C830C4}"/>
    <dgm:cxn modelId="{266B4006-3F72-4AAE-AE2D-594D616F8814}" srcId="{B571DEFD-1AF3-4517-96D7-3276153A67D8}" destId="{4BCF1169-D110-45EC-8961-1C77A26F3112}" srcOrd="8" destOrd="0" parTransId="{C78C2C15-F7D4-4CEA-B8A2-D091BCF412D8}" sibTransId="{E1670169-711C-466D-A2F1-46632BF046FD}"/>
    <dgm:cxn modelId="{16389AE0-818A-4368-95D2-AC0F669F937A}" srcId="{B571DEFD-1AF3-4517-96D7-3276153A67D8}" destId="{BA85DF5F-DB97-4A92-A1DB-B62397266EBD}" srcOrd="9" destOrd="0" parTransId="{F27CB9DD-5693-4138-9967-3F672D14EEA4}" sibTransId="{EB369B2F-B568-4996-AE04-4156A36F7A8B}"/>
    <dgm:cxn modelId="{C3CA2428-9614-4C95-AF13-59A00398AF49}" srcId="{B571DEFD-1AF3-4517-96D7-3276153A67D8}" destId="{3B5F616F-B7F9-43C1-ADAF-82CB894D2BC9}" srcOrd="7" destOrd="0" parTransId="{59C648F2-84FD-45C2-9A03-B4F746333473}" sibTransId="{31A104DB-7A12-4AC4-ADBB-A73B4871DFF1}"/>
    <dgm:cxn modelId="{3DCE9302-707A-3E46-940E-B4167A8B1E5C}" type="presOf" srcId="{D20B806E-1B1C-4513-931E-26672750F844}" destId="{A611364A-3535-BB4D-B473-F6B2490847C6}" srcOrd="0" destOrd="0" presId="urn:microsoft.com/office/officeart/2008/layout/LinedList"/>
    <dgm:cxn modelId="{3436B1C7-3C1C-B04E-98A1-DB0E7FDD9BDB}" type="presOf" srcId="{4BCF1169-D110-45EC-8961-1C77A26F3112}" destId="{F0178B72-FF6A-2D44-970F-A50473EB43B3}" srcOrd="0" destOrd="0" presId="urn:microsoft.com/office/officeart/2008/layout/LinedList"/>
    <dgm:cxn modelId="{8F94D598-C5DC-FD4D-92DF-D00D698953BC}" type="presParOf" srcId="{2CC33301-3FA2-F64F-9034-2A79373FE67D}" destId="{822573C5-A950-2D41-B2A2-C44E2B467922}" srcOrd="0" destOrd="0" presId="urn:microsoft.com/office/officeart/2008/layout/LinedList"/>
    <dgm:cxn modelId="{9497C863-A024-0144-92AA-F8873897A123}" type="presParOf" srcId="{2CC33301-3FA2-F64F-9034-2A79373FE67D}" destId="{D7813DC5-3409-964D-BBBA-5F0EBE51BA4A}" srcOrd="1" destOrd="0" presId="urn:microsoft.com/office/officeart/2008/layout/LinedList"/>
    <dgm:cxn modelId="{D319CC5B-4C97-484D-862F-2B0B74C9DF09}" type="presParOf" srcId="{D7813DC5-3409-964D-BBBA-5F0EBE51BA4A}" destId="{A611364A-3535-BB4D-B473-F6B2490847C6}" srcOrd="0" destOrd="0" presId="urn:microsoft.com/office/officeart/2008/layout/LinedList"/>
    <dgm:cxn modelId="{DB9D9AB6-6240-0747-8F5C-329275963E6A}" type="presParOf" srcId="{D7813DC5-3409-964D-BBBA-5F0EBE51BA4A}" destId="{0D359A13-7520-434A-BC3B-1FD2A686ADCD}" srcOrd="1" destOrd="0" presId="urn:microsoft.com/office/officeart/2008/layout/LinedList"/>
    <dgm:cxn modelId="{24885C68-EBE0-0048-915B-AD68D3975F82}" type="presParOf" srcId="{2CC33301-3FA2-F64F-9034-2A79373FE67D}" destId="{C41A36A6-30C4-E44D-A55F-26C739156195}" srcOrd="2" destOrd="0" presId="urn:microsoft.com/office/officeart/2008/layout/LinedList"/>
    <dgm:cxn modelId="{89A18A6F-88B1-BD4E-AEE1-FD2DDE5CD151}" type="presParOf" srcId="{2CC33301-3FA2-F64F-9034-2A79373FE67D}" destId="{E8451F75-DE20-534C-9611-4F542F753759}" srcOrd="3" destOrd="0" presId="urn:microsoft.com/office/officeart/2008/layout/LinedList"/>
    <dgm:cxn modelId="{03E93CCC-7D6F-0240-868A-FA7B886ABAFC}" type="presParOf" srcId="{E8451F75-DE20-534C-9611-4F542F753759}" destId="{5DD494F1-FECF-BB42-8178-9F8A029F0566}" srcOrd="0" destOrd="0" presId="urn:microsoft.com/office/officeart/2008/layout/LinedList"/>
    <dgm:cxn modelId="{28D81F03-A82F-FD42-9EC1-C212D1699D57}" type="presParOf" srcId="{E8451F75-DE20-534C-9611-4F542F753759}" destId="{C63F5F7C-32ED-F749-A3A8-0D4A36E94463}" srcOrd="1" destOrd="0" presId="urn:microsoft.com/office/officeart/2008/layout/LinedList"/>
    <dgm:cxn modelId="{F226C98C-030F-6D4A-928C-54E57207E4D0}" type="presParOf" srcId="{2CC33301-3FA2-F64F-9034-2A79373FE67D}" destId="{28F620BA-410F-D64A-A654-ABDF147EF2CC}" srcOrd="4" destOrd="0" presId="urn:microsoft.com/office/officeart/2008/layout/LinedList"/>
    <dgm:cxn modelId="{6E880C53-84D1-DB4E-8266-EFB655BA85A9}" type="presParOf" srcId="{2CC33301-3FA2-F64F-9034-2A79373FE67D}" destId="{78BA4957-AFEA-1549-B6F9-5D3EAC6C15CA}" srcOrd="5" destOrd="0" presId="urn:microsoft.com/office/officeart/2008/layout/LinedList"/>
    <dgm:cxn modelId="{F092996B-6706-4443-BE0C-6FF62203512A}" type="presParOf" srcId="{78BA4957-AFEA-1549-B6F9-5D3EAC6C15CA}" destId="{C38388E2-22DD-CC46-A96F-D9CF13C0A3A1}" srcOrd="0" destOrd="0" presId="urn:microsoft.com/office/officeart/2008/layout/LinedList"/>
    <dgm:cxn modelId="{F1E2DC7B-93C3-AA45-B29F-8620E79EEF43}" type="presParOf" srcId="{78BA4957-AFEA-1549-B6F9-5D3EAC6C15CA}" destId="{41F71785-1DC4-8447-B26E-2A2B6B534963}" srcOrd="1" destOrd="0" presId="urn:microsoft.com/office/officeart/2008/layout/LinedList"/>
    <dgm:cxn modelId="{32DF251D-A0BC-B045-BCE4-4D23E9AFDFD4}" type="presParOf" srcId="{2CC33301-3FA2-F64F-9034-2A79373FE67D}" destId="{F0C59E8F-7314-E541-9670-12847A9BACB5}" srcOrd="6" destOrd="0" presId="urn:microsoft.com/office/officeart/2008/layout/LinedList"/>
    <dgm:cxn modelId="{141613C3-2192-3C43-AD9F-5167A096D5A3}" type="presParOf" srcId="{2CC33301-3FA2-F64F-9034-2A79373FE67D}" destId="{476FFAD0-E516-6F44-B233-0F49BDC8DB6C}" srcOrd="7" destOrd="0" presId="urn:microsoft.com/office/officeart/2008/layout/LinedList"/>
    <dgm:cxn modelId="{B679EA7E-7297-5340-90DC-9A465B65BD26}" type="presParOf" srcId="{476FFAD0-E516-6F44-B233-0F49BDC8DB6C}" destId="{6BBD631F-EB7B-9C4D-9C96-609481A94A17}" srcOrd="0" destOrd="0" presId="urn:microsoft.com/office/officeart/2008/layout/LinedList"/>
    <dgm:cxn modelId="{2B68641B-5D03-0B43-8A2D-482CD276A54D}" type="presParOf" srcId="{476FFAD0-E516-6F44-B233-0F49BDC8DB6C}" destId="{262B91E4-6776-904F-8E93-27C3074A9782}" srcOrd="1" destOrd="0" presId="urn:microsoft.com/office/officeart/2008/layout/LinedList"/>
    <dgm:cxn modelId="{E6768746-BA4D-2542-92C0-9174DCB2A4B6}" type="presParOf" srcId="{2CC33301-3FA2-F64F-9034-2A79373FE67D}" destId="{B9916C67-582F-FE4A-8CB7-F8D5067A3A65}" srcOrd="8" destOrd="0" presId="urn:microsoft.com/office/officeart/2008/layout/LinedList"/>
    <dgm:cxn modelId="{63309B56-2C11-8447-8BB8-EE7ED690FE0F}" type="presParOf" srcId="{2CC33301-3FA2-F64F-9034-2A79373FE67D}" destId="{1FE3F2AF-F83C-BD42-802F-F94BF69BA24D}" srcOrd="9" destOrd="0" presId="urn:microsoft.com/office/officeart/2008/layout/LinedList"/>
    <dgm:cxn modelId="{0CC7B507-9A13-7348-9C4E-DBEBCC5485A0}" type="presParOf" srcId="{1FE3F2AF-F83C-BD42-802F-F94BF69BA24D}" destId="{CCA3EF3D-E46F-1E46-899E-8F5EEC99CEE8}" srcOrd="0" destOrd="0" presId="urn:microsoft.com/office/officeart/2008/layout/LinedList"/>
    <dgm:cxn modelId="{059E0ECA-8AFD-174A-9B16-F1CC015740BC}" type="presParOf" srcId="{1FE3F2AF-F83C-BD42-802F-F94BF69BA24D}" destId="{6BED9BCF-D916-2840-A9B8-B6E4F05BC25D}" srcOrd="1" destOrd="0" presId="urn:microsoft.com/office/officeart/2008/layout/LinedList"/>
    <dgm:cxn modelId="{564E050D-B9A6-EE4D-9F41-86F1F2E15B05}" type="presParOf" srcId="{2CC33301-3FA2-F64F-9034-2A79373FE67D}" destId="{0A6517C0-4B80-6D48-A14C-EC2C5E129400}" srcOrd="10" destOrd="0" presId="urn:microsoft.com/office/officeart/2008/layout/LinedList"/>
    <dgm:cxn modelId="{8F8DEEEC-9845-B049-80B4-0029ABA29197}" type="presParOf" srcId="{2CC33301-3FA2-F64F-9034-2A79373FE67D}" destId="{E666BCBA-705F-FE4E-AEBC-86552BD5C519}" srcOrd="11" destOrd="0" presId="urn:microsoft.com/office/officeart/2008/layout/LinedList"/>
    <dgm:cxn modelId="{36EB1003-F343-4742-A2EC-A90D09F0C807}" type="presParOf" srcId="{E666BCBA-705F-FE4E-AEBC-86552BD5C519}" destId="{24478AB7-FEB5-DA4A-B970-B969524B4420}" srcOrd="0" destOrd="0" presId="urn:microsoft.com/office/officeart/2008/layout/LinedList"/>
    <dgm:cxn modelId="{52009AA1-4C33-394B-A2A9-C5AB8B44DDE9}" type="presParOf" srcId="{E666BCBA-705F-FE4E-AEBC-86552BD5C519}" destId="{25305E16-FF3C-664C-A6C4-00E386D0EDDC}" srcOrd="1" destOrd="0" presId="urn:microsoft.com/office/officeart/2008/layout/LinedList"/>
    <dgm:cxn modelId="{2175BA5A-95CD-C14E-9AEC-4F2B728176D7}" type="presParOf" srcId="{2CC33301-3FA2-F64F-9034-2A79373FE67D}" destId="{4B14732C-F2C0-7643-ACD1-0FD7AA09EBCC}" srcOrd="12" destOrd="0" presId="urn:microsoft.com/office/officeart/2008/layout/LinedList"/>
    <dgm:cxn modelId="{5012869E-94A7-894F-9BE5-41B4A80217CC}" type="presParOf" srcId="{2CC33301-3FA2-F64F-9034-2A79373FE67D}" destId="{8C7B1872-4A3B-0F47-9010-82F548160E93}" srcOrd="13" destOrd="0" presId="urn:microsoft.com/office/officeart/2008/layout/LinedList"/>
    <dgm:cxn modelId="{9A58AEB7-F686-2047-92FD-7228D97B2285}" type="presParOf" srcId="{8C7B1872-4A3B-0F47-9010-82F548160E93}" destId="{AFEA9BA7-D5BC-014B-8132-7C70FC22A0AB}" srcOrd="0" destOrd="0" presId="urn:microsoft.com/office/officeart/2008/layout/LinedList"/>
    <dgm:cxn modelId="{2CE0FF6E-9943-0746-A554-9CF967A9089F}" type="presParOf" srcId="{8C7B1872-4A3B-0F47-9010-82F548160E93}" destId="{20202AAA-C65A-1440-825C-0508E4C992FD}" srcOrd="1" destOrd="0" presId="urn:microsoft.com/office/officeart/2008/layout/LinedList"/>
    <dgm:cxn modelId="{75BB6E83-718A-264A-B7A8-65A13CD5A19F}" type="presParOf" srcId="{2CC33301-3FA2-F64F-9034-2A79373FE67D}" destId="{FDDBA77E-D783-6D4A-9AE7-2C008AAF85E8}" srcOrd="14" destOrd="0" presId="urn:microsoft.com/office/officeart/2008/layout/LinedList"/>
    <dgm:cxn modelId="{672592FD-805E-8045-BF39-B10CBEA0A82A}" type="presParOf" srcId="{2CC33301-3FA2-F64F-9034-2A79373FE67D}" destId="{246CAE34-490D-0848-AE47-A31D8E5E55C9}" srcOrd="15" destOrd="0" presId="urn:microsoft.com/office/officeart/2008/layout/LinedList"/>
    <dgm:cxn modelId="{B2930868-79F8-C74B-A0E4-468931FD8375}" type="presParOf" srcId="{246CAE34-490D-0848-AE47-A31D8E5E55C9}" destId="{6D521F89-FEA3-C942-A083-0F87E6FD20BF}" srcOrd="0" destOrd="0" presId="urn:microsoft.com/office/officeart/2008/layout/LinedList"/>
    <dgm:cxn modelId="{F2754E5C-42DF-8C46-8F29-D80DC2B9BEA8}" type="presParOf" srcId="{246CAE34-490D-0848-AE47-A31D8E5E55C9}" destId="{C461A524-AC09-D148-B5C8-9C718D6F4C6B}" srcOrd="1" destOrd="0" presId="urn:microsoft.com/office/officeart/2008/layout/LinedList"/>
    <dgm:cxn modelId="{7EE76166-DA66-FA40-A933-341023D6AE65}" type="presParOf" srcId="{2CC33301-3FA2-F64F-9034-2A79373FE67D}" destId="{B7E75020-31FA-7143-8B3A-2BEFA8DAFBF1}" srcOrd="16" destOrd="0" presId="urn:microsoft.com/office/officeart/2008/layout/LinedList"/>
    <dgm:cxn modelId="{2ADAD3A5-E5CE-5D43-8DE2-0507577CCF98}" type="presParOf" srcId="{2CC33301-3FA2-F64F-9034-2A79373FE67D}" destId="{4A69CD6A-4A31-0241-9A45-44704E922034}" srcOrd="17" destOrd="0" presId="urn:microsoft.com/office/officeart/2008/layout/LinedList"/>
    <dgm:cxn modelId="{3E2F50D1-A191-A94B-961B-9121FE30D076}" type="presParOf" srcId="{4A69CD6A-4A31-0241-9A45-44704E922034}" destId="{F0178B72-FF6A-2D44-970F-A50473EB43B3}" srcOrd="0" destOrd="0" presId="urn:microsoft.com/office/officeart/2008/layout/LinedList"/>
    <dgm:cxn modelId="{19BD324D-40AA-6546-B986-0ABD99E078CA}" type="presParOf" srcId="{4A69CD6A-4A31-0241-9A45-44704E922034}" destId="{51BA98B0-8623-C944-8BB6-23E2465EBCF7}" srcOrd="1" destOrd="0" presId="urn:microsoft.com/office/officeart/2008/layout/LinedList"/>
    <dgm:cxn modelId="{AECCBDDE-2204-3846-BD55-9949B55437A4}" type="presParOf" srcId="{2CC33301-3FA2-F64F-9034-2A79373FE67D}" destId="{4ED5E7C2-C5D3-FE4A-9B6E-246E72C2AC65}" srcOrd="18" destOrd="0" presId="urn:microsoft.com/office/officeart/2008/layout/LinedList"/>
    <dgm:cxn modelId="{534C7A5D-98B8-7240-B8C7-72E0CCD0768B}" type="presParOf" srcId="{2CC33301-3FA2-F64F-9034-2A79373FE67D}" destId="{429F7CB3-6FB1-C040-BE85-E9438C298A50}" srcOrd="19" destOrd="0" presId="urn:microsoft.com/office/officeart/2008/layout/LinedList"/>
    <dgm:cxn modelId="{23D3E644-15A2-5644-A69B-2CCD7D5BF03D}" type="presParOf" srcId="{429F7CB3-6FB1-C040-BE85-E9438C298A50}" destId="{4F57F8CC-BC42-F14F-9AB3-EA8E2EEE5AEE}" srcOrd="0" destOrd="0" presId="urn:microsoft.com/office/officeart/2008/layout/LinedList"/>
    <dgm:cxn modelId="{0862C80E-4872-454C-A130-DD93E1C7FD70}" type="presParOf" srcId="{429F7CB3-6FB1-C040-BE85-E9438C298A50}" destId="{714BA609-F46E-D442-826B-60EB5D025AF1}" srcOrd="1" destOrd="0" presId="urn:microsoft.com/office/officeart/2008/layout/LinedList"/>
    <dgm:cxn modelId="{BA9A0332-A33E-014A-9CBA-C0EACE628DE5}" type="presParOf" srcId="{2CC33301-3FA2-F64F-9034-2A79373FE67D}" destId="{7026D387-EA96-6145-894A-95378A48B6F5}" srcOrd="20" destOrd="0" presId="urn:microsoft.com/office/officeart/2008/layout/LinedList"/>
    <dgm:cxn modelId="{3AF2FD93-2F95-1E41-B780-E6C05690520D}" type="presParOf" srcId="{2CC33301-3FA2-F64F-9034-2A79373FE67D}" destId="{EC397F50-A16D-D94D-9451-A5F98E093607}" srcOrd="21" destOrd="0" presId="urn:microsoft.com/office/officeart/2008/layout/LinedList"/>
    <dgm:cxn modelId="{970F1EA3-B364-0B43-A087-EBFBD14A9550}" type="presParOf" srcId="{EC397F50-A16D-D94D-9451-A5F98E093607}" destId="{FA433289-330A-2245-8C60-E24BC53A46A2}" srcOrd="0" destOrd="0" presId="urn:microsoft.com/office/officeart/2008/layout/LinedList"/>
    <dgm:cxn modelId="{CBC2BBA7-D24A-A244-A7F6-2820CB9941C4}" type="presParOf" srcId="{EC397F50-A16D-D94D-9451-A5F98E093607}" destId="{5A52F6DB-A46A-2A45-8CE3-89DC3172396C}" srcOrd="1" destOrd="0" presId="urn:microsoft.com/office/officeart/2008/layout/LinedList"/>
    <dgm:cxn modelId="{E2F9C3C7-D34B-B144-B6DC-9985EEED9ED7}" type="presParOf" srcId="{2CC33301-3FA2-F64F-9034-2A79373FE67D}" destId="{43BDBD73-50CE-2941-A954-AF0328B12850}" srcOrd="22" destOrd="0" presId="urn:microsoft.com/office/officeart/2008/layout/LinedList"/>
    <dgm:cxn modelId="{4EA9E481-B281-DD41-8A36-2B6D4A47FF6B}" type="presParOf" srcId="{2CC33301-3FA2-F64F-9034-2A79373FE67D}" destId="{7D4C1356-FE30-3040-B333-CC574EF15B08}" srcOrd="23" destOrd="0" presId="urn:microsoft.com/office/officeart/2008/layout/LinedList"/>
    <dgm:cxn modelId="{88D1E0F3-CD1A-F143-84E2-A589370430D5}" type="presParOf" srcId="{7D4C1356-FE30-3040-B333-CC574EF15B08}" destId="{C15E414B-576D-9C45-A0C7-D4FE40AC9E63}" srcOrd="0" destOrd="0" presId="urn:microsoft.com/office/officeart/2008/layout/LinedList"/>
    <dgm:cxn modelId="{89C63FAF-5C02-F149-AB86-51E988ADA4EB}" type="presParOf" srcId="{7D4C1356-FE30-3040-B333-CC574EF15B08}" destId="{47F33636-B8C3-A844-A827-45576B4172B6}" srcOrd="1" destOrd="0" presId="urn:microsoft.com/office/officeart/2008/layout/LinedList"/>
    <dgm:cxn modelId="{78D28944-7DF4-334F-B259-457EE8CB2C1E}" type="presParOf" srcId="{2CC33301-3FA2-F64F-9034-2A79373FE67D}" destId="{6D865163-38D1-FC48-9715-41B303445EC1}" srcOrd="24" destOrd="0" presId="urn:microsoft.com/office/officeart/2008/layout/LinedList"/>
    <dgm:cxn modelId="{730CC942-0BFA-D945-90FD-0C0C97F31C21}" type="presParOf" srcId="{2CC33301-3FA2-F64F-9034-2A79373FE67D}" destId="{8EB6B76E-D9F8-7E4E-867E-7E0C211A3B90}" srcOrd="25" destOrd="0" presId="urn:microsoft.com/office/officeart/2008/layout/LinedList"/>
    <dgm:cxn modelId="{8D5594CF-B95F-0A43-9AE9-BFFD743C4332}" type="presParOf" srcId="{8EB6B76E-D9F8-7E4E-867E-7E0C211A3B90}" destId="{F6417FD5-BE68-5C40-824C-2DF9B599890A}" srcOrd="0" destOrd="0" presId="urn:microsoft.com/office/officeart/2008/layout/LinedList"/>
    <dgm:cxn modelId="{D32FE0FE-7742-A54C-881F-9F498ED506F0}" type="presParOf" srcId="{8EB6B76E-D9F8-7E4E-867E-7E0C211A3B90}" destId="{74ECA252-E2C0-9844-8954-4F1E7234225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2BA7BB6-7D92-48C3-AAB1-4001F43CE674}"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D16FD117-6E97-4A63-9BD0-A97DD156113B}">
      <dgm:prSet/>
      <dgm:spPr/>
      <dgm:t>
        <a:bodyPr/>
        <a:lstStyle/>
        <a:p>
          <a:pPr rtl="0"/>
          <a:r>
            <a:rPr lang="en-US">
              <a:latin typeface="+mj-lt"/>
            </a:rPr>
            <a:t>Interprofessional survey</a:t>
          </a:r>
        </a:p>
      </dgm:t>
    </dgm:pt>
    <dgm:pt modelId="{D2935A73-B811-4DB9-B6C7-D6CB3E98CA81}" type="parTrans" cxnId="{DB8EAD0C-A2CB-4975-8847-EDCBA755766D}">
      <dgm:prSet/>
      <dgm:spPr/>
      <dgm:t>
        <a:bodyPr/>
        <a:lstStyle/>
        <a:p>
          <a:endParaRPr lang="en-US"/>
        </a:p>
      </dgm:t>
    </dgm:pt>
    <dgm:pt modelId="{597F7EA2-CE10-4648-818C-F947208ABFC1}" type="sibTrans" cxnId="{DB8EAD0C-A2CB-4975-8847-EDCBA755766D}">
      <dgm:prSet/>
      <dgm:spPr/>
      <dgm:t>
        <a:bodyPr/>
        <a:lstStyle/>
        <a:p>
          <a:endParaRPr lang="en-US"/>
        </a:p>
      </dgm:t>
    </dgm:pt>
    <dgm:pt modelId="{1E3456B9-176B-4542-B1D5-81C155B773B4}">
      <dgm:prSet/>
      <dgm:spPr/>
      <dgm:t>
        <a:bodyPr/>
        <a:lstStyle/>
        <a:p>
          <a:pPr rtl="0"/>
          <a:r>
            <a:rPr lang="en-US">
              <a:latin typeface="+mj-lt"/>
            </a:rPr>
            <a:t>4,884 respondents nationally</a:t>
          </a:r>
        </a:p>
      </dgm:t>
    </dgm:pt>
    <dgm:pt modelId="{E722D291-5A03-4D90-898E-3231EA49B1A1}" type="parTrans" cxnId="{2B4E0AEB-4923-4A02-8CD6-397F834C2251}">
      <dgm:prSet/>
      <dgm:spPr/>
      <dgm:t>
        <a:bodyPr/>
        <a:lstStyle/>
        <a:p>
          <a:endParaRPr lang="en-US"/>
        </a:p>
      </dgm:t>
    </dgm:pt>
    <dgm:pt modelId="{2DF12D8C-B2A2-4A7E-811D-E2697B8456DF}" type="sibTrans" cxnId="{2B4E0AEB-4923-4A02-8CD6-397F834C2251}">
      <dgm:prSet/>
      <dgm:spPr/>
      <dgm:t>
        <a:bodyPr/>
        <a:lstStyle/>
        <a:p>
          <a:endParaRPr lang="en-US"/>
        </a:p>
      </dgm:t>
    </dgm:pt>
    <dgm:pt modelId="{6045567E-13DC-4A33-9E55-4C017574339C}">
      <dgm:prSet/>
      <dgm:spPr/>
      <dgm:t>
        <a:bodyPr/>
        <a:lstStyle/>
        <a:p>
          <a:r>
            <a:rPr lang="en-US">
              <a:latin typeface="+mj-lt"/>
            </a:rPr>
            <a:t>Most common disrespectful behaviors:</a:t>
          </a:r>
        </a:p>
      </dgm:t>
    </dgm:pt>
    <dgm:pt modelId="{1E1336EE-A4E0-4517-90AC-B725F7830682}" type="parTrans" cxnId="{0852AD56-924E-41F1-9A34-36490A5E89AB}">
      <dgm:prSet/>
      <dgm:spPr/>
      <dgm:t>
        <a:bodyPr/>
        <a:lstStyle/>
        <a:p>
          <a:endParaRPr lang="en-US"/>
        </a:p>
      </dgm:t>
    </dgm:pt>
    <dgm:pt modelId="{C67C80AB-8CCE-48CA-BCFB-EB6F2E31BA65}" type="sibTrans" cxnId="{0852AD56-924E-41F1-9A34-36490A5E89AB}">
      <dgm:prSet/>
      <dgm:spPr/>
      <dgm:t>
        <a:bodyPr/>
        <a:lstStyle/>
        <a:p>
          <a:endParaRPr lang="en-US"/>
        </a:p>
      </dgm:t>
    </dgm:pt>
    <dgm:pt modelId="{09F07C3A-F6C6-4A76-92F0-16FCFF3B2542}">
      <dgm:prSet/>
      <dgm:spPr/>
      <dgm:t>
        <a:bodyPr/>
        <a:lstStyle/>
        <a:p>
          <a:pPr>
            <a:buNone/>
          </a:pPr>
          <a:r>
            <a:rPr lang="en-US">
              <a:latin typeface="+mj-lt"/>
            </a:rPr>
            <a:t>73% Negative comments about colleagues</a:t>
          </a:r>
        </a:p>
      </dgm:t>
    </dgm:pt>
    <dgm:pt modelId="{4E6DA440-0609-4A78-A091-4207D848EBEF}" type="parTrans" cxnId="{013A0504-2612-46E1-9707-4FFE88FF3996}">
      <dgm:prSet/>
      <dgm:spPr/>
      <dgm:t>
        <a:bodyPr/>
        <a:lstStyle/>
        <a:p>
          <a:endParaRPr lang="en-US"/>
        </a:p>
      </dgm:t>
    </dgm:pt>
    <dgm:pt modelId="{BC7B3B0D-338F-41E5-AF4D-BA9544C896B2}" type="sibTrans" cxnId="{013A0504-2612-46E1-9707-4FFE88FF3996}">
      <dgm:prSet/>
      <dgm:spPr/>
      <dgm:t>
        <a:bodyPr/>
        <a:lstStyle/>
        <a:p>
          <a:endParaRPr lang="en-US"/>
        </a:p>
      </dgm:t>
    </dgm:pt>
    <dgm:pt modelId="{8F1245D3-0A14-4983-8085-9A06036C6B7E}">
      <dgm:prSet/>
      <dgm:spPr/>
      <dgm:t>
        <a:bodyPr/>
        <a:lstStyle/>
        <a:p>
          <a:pPr rtl="0">
            <a:buNone/>
          </a:pPr>
          <a:r>
            <a:rPr lang="en-US">
              <a:latin typeface="+mj-lt"/>
            </a:rPr>
            <a:t>66% Reluctance to follow safety practices </a:t>
          </a:r>
        </a:p>
      </dgm:t>
    </dgm:pt>
    <dgm:pt modelId="{1028F2FA-1975-4A4D-9DEF-181FE9A16278}" type="parTrans" cxnId="{56D68795-0800-4953-A052-0728DC88E012}">
      <dgm:prSet/>
      <dgm:spPr/>
      <dgm:t>
        <a:bodyPr/>
        <a:lstStyle/>
        <a:p>
          <a:endParaRPr lang="en-US"/>
        </a:p>
      </dgm:t>
    </dgm:pt>
    <dgm:pt modelId="{48786155-1E2E-418C-A2BA-D30EAEDAF62A}" type="sibTrans" cxnId="{56D68795-0800-4953-A052-0728DC88E012}">
      <dgm:prSet/>
      <dgm:spPr/>
      <dgm:t>
        <a:bodyPr/>
        <a:lstStyle/>
        <a:p>
          <a:endParaRPr lang="en-US"/>
        </a:p>
      </dgm:t>
    </dgm:pt>
    <dgm:pt modelId="{4A422B8D-2C4A-46E6-8FB9-B06AEE72452A}">
      <dgm:prSet phldr="0"/>
      <dgm:spPr/>
      <dgm:t>
        <a:bodyPr/>
        <a:lstStyle/>
        <a:p>
          <a:pPr rtl="0">
            <a:buNone/>
          </a:pPr>
          <a:r>
            <a:rPr lang="en-US">
              <a:latin typeface="+mj-lt"/>
            </a:rPr>
            <a:t>77% Refusal to answer questions or return calls</a:t>
          </a:r>
        </a:p>
      </dgm:t>
    </dgm:pt>
    <dgm:pt modelId="{6DAC2074-7997-4085-8BCA-C40E7602F2E1}" type="parTrans" cxnId="{C826569B-8D7A-ED49-B305-072557CCCECD}">
      <dgm:prSet/>
      <dgm:spPr/>
      <dgm:t>
        <a:bodyPr/>
        <a:lstStyle/>
        <a:p>
          <a:endParaRPr lang="en-US"/>
        </a:p>
      </dgm:t>
    </dgm:pt>
    <dgm:pt modelId="{E44CB1F2-8F72-4E20-9A49-C158D2252C7D}" type="sibTrans" cxnId="{C826569B-8D7A-ED49-B305-072557CCCECD}">
      <dgm:prSet/>
      <dgm:spPr/>
      <dgm:t>
        <a:bodyPr/>
        <a:lstStyle/>
        <a:p>
          <a:endParaRPr lang="en-US"/>
        </a:p>
      </dgm:t>
    </dgm:pt>
    <dgm:pt modelId="{40283413-09EE-4061-A760-EF24BD77D387}">
      <dgm:prSet phldr="0"/>
      <dgm:spPr/>
      <dgm:t>
        <a:bodyPr/>
        <a:lstStyle/>
        <a:p>
          <a:pPr rtl="0">
            <a:buNone/>
          </a:pPr>
          <a:r>
            <a:rPr lang="en-US">
              <a:latin typeface="+mj-lt"/>
            </a:rPr>
            <a:t>69% Impatience with questions, hanging up phone</a:t>
          </a:r>
        </a:p>
      </dgm:t>
    </dgm:pt>
    <dgm:pt modelId="{585D6F81-073F-4F54-9B60-23ADF6A6D882}" type="parTrans" cxnId="{6FAD82BC-C802-9C4B-9599-359867F971FE}">
      <dgm:prSet/>
      <dgm:spPr/>
      <dgm:t>
        <a:bodyPr/>
        <a:lstStyle/>
        <a:p>
          <a:endParaRPr lang="en-US"/>
        </a:p>
      </dgm:t>
    </dgm:pt>
    <dgm:pt modelId="{EA9CD75A-AEAC-4697-8C35-71A85969387C}" type="sibTrans" cxnId="{6FAD82BC-C802-9C4B-9599-359867F971FE}">
      <dgm:prSet/>
      <dgm:spPr/>
      <dgm:t>
        <a:bodyPr/>
        <a:lstStyle/>
        <a:p>
          <a:endParaRPr lang="en-US"/>
        </a:p>
      </dgm:t>
    </dgm:pt>
    <dgm:pt modelId="{F016FECD-58DF-4226-864A-00C708EE3B6B}">
      <dgm:prSet phldr="0"/>
      <dgm:spPr/>
      <dgm:t>
        <a:bodyPr/>
        <a:lstStyle/>
        <a:p>
          <a:pPr rtl="0">
            <a:buNone/>
          </a:pPr>
          <a:r>
            <a:rPr lang="en-US" dirty="0">
              <a:latin typeface="+mj-lt"/>
            </a:rPr>
            <a:t>68% Insults       </a:t>
          </a:r>
        </a:p>
      </dgm:t>
    </dgm:pt>
    <dgm:pt modelId="{7F1B6003-317C-41E4-87EB-0702791123E7}" type="parTrans" cxnId="{8286206A-7E2A-FC4F-98EA-F925600EC503}">
      <dgm:prSet/>
      <dgm:spPr/>
      <dgm:t>
        <a:bodyPr/>
        <a:lstStyle/>
        <a:p>
          <a:endParaRPr lang="en-US"/>
        </a:p>
      </dgm:t>
    </dgm:pt>
    <dgm:pt modelId="{D34FEF95-8D68-4D85-9958-C03ED38C61F5}" type="sibTrans" cxnId="{8286206A-7E2A-FC4F-98EA-F925600EC503}">
      <dgm:prSet/>
      <dgm:spPr/>
      <dgm:t>
        <a:bodyPr/>
        <a:lstStyle/>
        <a:p>
          <a:endParaRPr lang="en-US"/>
        </a:p>
      </dgm:t>
    </dgm:pt>
    <dgm:pt modelId="{A43D729D-7170-C14C-A1F4-76EAF156BA1B}" type="pres">
      <dgm:prSet presAssocID="{D2BA7BB6-7D92-48C3-AAB1-4001F43CE674}" presName="linear" presStyleCnt="0">
        <dgm:presLayoutVars>
          <dgm:dir/>
          <dgm:animLvl val="lvl"/>
          <dgm:resizeHandles val="exact"/>
        </dgm:presLayoutVars>
      </dgm:prSet>
      <dgm:spPr/>
      <dgm:t>
        <a:bodyPr/>
        <a:lstStyle/>
        <a:p>
          <a:endParaRPr lang="en-US"/>
        </a:p>
      </dgm:t>
    </dgm:pt>
    <dgm:pt modelId="{E4EEF5A5-A46E-2845-9239-A232557E149D}" type="pres">
      <dgm:prSet presAssocID="{D16FD117-6E97-4A63-9BD0-A97DD156113B}" presName="parentLin" presStyleCnt="0"/>
      <dgm:spPr/>
    </dgm:pt>
    <dgm:pt modelId="{114CB7E3-C257-6D4B-A84B-6097B35179C3}" type="pres">
      <dgm:prSet presAssocID="{D16FD117-6E97-4A63-9BD0-A97DD156113B}" presName="parentLeftMargin" presStyleLbl="node1" presStyleIdx="0" presStyleCnt="3"/>
      <dgm:spPr/>
      <dgm:t>
        <a:bodyPr/>
        <a:lstStyle/>
        <a:p>
          <a:endParaRPr lang="en-US"/>
        </a:p>
      </dgm:t>
    </dgm:pt>
    <dgm:pt modelId="{1122DBE9-AEEB-6C4C-A127-71F780FCBCF4}" type="pres">
      <dgm:prSet presAssocID="{D16FD117-6E97-4A63-9BD0-A97DD156113B}" presName="parentText" presStyleLbl="node1" presStyleIdx="0" presStyleCnt="3">
        <dgm:presLayoutVars>
          <dgm:chMax val="0"/>
          <dgm:bulletEnabled val="1"/>
        </dgm:presLayoutVars>
      </dgm:prSet>
      <dgm:spPr/>
      <dgm:t>
        <a:bodyPr/>
        <a:lstStyle/>
        <a:p>
          <a:endParaRPr lang="en-US"/>
        </a:p>
      </dgm:t>
    </dgm:pt>
    <dgm:pt modelId="{09262EFB-CABD-8045-A2A2-792D97ABDAEA}" type="pres">
      <dgm:prSet presAssocID="{D16FD117-6E97-4A63-9BD0-A97DD156113B}" presName="negativeSpace" presStyleCnt="0"/>
      <dgm:spPr/>
    </dgm:pt>
    <dgm:pt modelId="{96BF9FFD-6CFA-B948-AE31-CA22A1DBA648}" type="pres">
      <dgm:prSet presAssocID="{D16FD117-6E97-4A63-9BD0-A97DD156113B}" presName="childText" presStyleLbl="conFgAcc1" presStyleIdx="0" presStyleCnt="3">
        <dgm:presLayoutVars>
          <dgm:bulletEnabled val="1"/>
        </dgm:presLayoutVars>
      </dgm:prSet>
      <dgm:spPr/>
    </dgm:pt>
    <dgm:pt modelId="{91126FD5-E08C-5041-BA6C-828B6E949C7E}" type="pres">
      <dgm:prSet presAssocID="{597F7EA2-CE10-4648-818C-F947208ABFC1}" presName="spaceBetweenRectangles" presStyleCnt="0"/>
      <dgm:spPr/>
    </dgm:pt>
    <dgm:pt modelId="{9CA32199-DFE5-E84D-BA15-3CE6FAD6CF18}" type="pres">
      <dgm:prSet presAssocID="{1E3456B9-176B-4542-B1D5-81C155B773B4}" presName="parentLin" presStyleCnt="0"/>
      <dgm:spPr/>
    </dgm:pt>
    <dgm:pt modelId="{3C60C59A-1049-A74E-A252-D4266F48706A}" type="pres">
      <dgm:prSet presAssocID="{1E3456B9-176B-4542-B1D5-81C155B773B4}" presName="parentLeftMargin" presStyleLbl="node1" presStyleIdx="0" presStyleCnt="3"/>
      <dgm:spPr/>
      <dgm:t>
        <a:bodyPr/>
        <a:lstStyle/>
        <a:p>
          <a:endParaRPr lang="en-US"/>
        </a:p>
      </dgm:t>
    </dgm:pt>
    <dgm:pt modelId="{A775D4BD-C3B6-0146-9B20-64043D97DD20}" type="pres">
      <dgm:prSet presAssocID="{1E3456B9-176B-4542-B1D5-81C155B773B4}" presName="parentText" presStyleLbl="node1" presStyleIdx="1" presStyleCnt="3">
        <dgm:presLayoutVars>
          <dgm:chMax val="0"/>
          <dgm:bulletEnabled val="1"/>
        </dgm:presLayoutVars>
      </dgm:prSet>
      <dgm:spPr/>
      <dgm:t>
        <a:bodyPr/>
        <a:lstStyle/>
        <a:p>
          <a:endParaRPr lang="en-US"/>
        </a:p>
      </dgm:t>
    </dgm:pt>
    <dgm:pt modelId="{8EA87AF4-D0AD-1B45-A29D-656EC559CE48}" type="pres">
      <dgm:prSet presAssocID="{1E3456B9-176B-4542-B1D5-81C155B773B4}" presName="negativeSpace" presStyleCnt="0"/>
      <dgm:spPr/>
    </dgm:pt>
    <dgm:pt modelId="{2F1DD8BA-A99A-4041-AD57-A6D45D2F3F7E}" type="pres">
      <dgm:prSet presAssocID="{1E3456B9-176B-4542-B1D5-81C155B773B4}" presName="childText" presStyleLbl="conFgAcc1" presStyleIdx="1" presStyleCnt="3">
        <dgm:presLayoutVars>
          <dgm:bulletEnabled val="1"/>
        </dgm:presLayoutVars>
      </dgm:prSet>
      <dgm:spPr/>
    </dgm:pt>
    <dgm:pt modelId="{8C71EB7A-1753-494D-A02E-FCF97A1911B0}" type="pres">
      <dgm:prSet presAssocID="{2DF12D8C-B2A2-4A7E-811D-E2697B8456DF}" presName="spaceBetweenRectangles" presStyleCnt="0"/>
      <dgm:spPr/>
    </dgm:pt>
    <dgm:pt modelId="{FC5AA0C9-A8EA-824B-A9C5-F9DC7DC42B4E}" type="pres">
      <dgm:prSet presAssocID="{6045567E-13DC-4A33-9E55-4C017574339C}" presName="parentLin" presStyleCnt="0"/>
      <dgm:spPr/>
    </dgm:pt>
    <dgm:pt modelId="{50EA0B28-8A53-654A-878A-F7C6C0FA8EDD}" type="pres">
      <dgm:prSet presAssocID="{6045567E-13DC-4A33-9E55-4C017574339C}" presName="parentLeftMargin" presStyleLbl="node1" presStyleIdx="1" presStyleCnt="3"/>
      <dgm:spPr/>
      <dgm:t>
        <a:bodyPr/>
        <a:lstStyle/>
        <a:p>
          <a:endParaRPr lang="en-US"/>
        </a:p>
      </dgm:t>
    </dgm:pt>
    <dgm:pt modelId="{C8B459F4-CFA0-9D4E-A35D-05944E459747}" type="pres">
      <dgm:prSet presAssocID="{6045567E-13DC-4A33-9E55-4C017574339C}" presName="parentText" presStyleLbl="node1" presStyleIdx="2" presStyleCnt="3">
        <dgm:presLayoutVars>
          <dgm:chMax val="0"/>
          <dgm:bulletEnabled val="1"/>
        </dgm:presLayoutVars>
      </dgm:prSet>
      <dgm:spPr/>
      <dgm:t>
        <a:bodyPr/>
        <a:lstStyle/>
        <a:p>
          <a:endParaRPr lang="en-US"/>
        </a:p>
      </dgm:t>
    </dgm:pt>
    <dgm:pt modelId="{45D66265-59F5-8E4C-9081-281E0A153283}" type="pres">
      <dgm:prSet presAssocID="{6045567E-13DC-4A33-9E55-4C017574339C}" presName="negativeSpace" presStyleCnt="0"/>
      <dgm:spPr/>
    </dgm:pt>
    <dgm:pt modelId="{CB6823F8-643E-D54A-A73B-EAA318A460CB}" type="pres">
      <dgm:prSet presAssocID="{6045567E-13DC-4A33-9E55-4C017574339C}" presName="childText" presStyleLbl="conFgAcc1" presStyleIdx="2" presStyleCnt="3">
        <dgm:presLayoutVars>
          <dgm:bulletEnabled val="1"/>
        </dgm:presLayoutVars>
      </dgm:prSet>
      <dgm:spPr/>
      <dgm:t>
        <a:bodyPr/>
        <a:lstStyle/>
        <a:p>
          <a:endParaRPr lang="en-US"/>
        </a:p>
      </dgm:t>
    </dgm:pt>
  </dgm:ptLst>
  <dgm:cxnLst>
    <dgm:cxn modelId="{6A6FFFE2-25BA-7647-A8CD-7E698E8B5A6D}" type="presOf" srcId="{4A422B8D-2C4A-46E6-8FB9-B06AEE72452A}" destId="{CB6823F8-643E-D54A-A73B-EAA318A460CB}" srcOrd="0" destOrd="0" presId="urn:microsoft.com/office/officeart/2005/8/layout/list1"/>
    <dgm:cxn modelId="{D1FD90DB-7502-3D4C-9157-67E266A39ACF}" type="presOf" srcId="{D2BA7BB6-7D92-48C3-AAB1-4001F43CE674}" destId="{A43D729D-7170-C14C-A1F4-76EAF156BA1B}" srcOrd="0" destOrd="0" presId="urn:microsoft.com/office/officeart/2005/8/layout/list1"/>
    <dgm:cxn modelId="{380C36FD-5165-9E4A-9523-7A05AD0B6E38}" type="presOf" srcId="{D16FD117-6E97-4A63-9BD0-A97DD156113B}" destId="{114CB7E3-C257-6D4B-A84B-6097B35179C3}" srcOrd="0" destOrd="0" presId="urn:microsoft.com/office/officeart/2005/8/layout/list1"/>
    <dgm:cxn modelId="{013A0504-2612-46E1-9707-4FFE88FF3996}" srcId="{6045567E-13DC-4A33-9E55-4C017574339C}" destId="{09F07C3A-F6C6-4A76-92F0-16FCFF3B2542}" srcOrd="1" destOrd="0" parTransId="{4E6DA440-0609-4A78-A091-4207D848EBEF}" sibTransId="{BC7B3B0D-338F-41E5-AF4D-BA9544C896B2}"/>
    <dgm:cxn modelId="{F5B8E330-1886-E74C-A8FC-C37ADD3EAC36}" type="presOf" srcId="{40283413-09EE-4061-A760-EF24BD77D387}" destId="{CB6823F8-643E-D54A-A73B-EAA318A460CB}" srcOrd="0" destOrd="2" presId="urn:microsoft.com/office/officeart/2005/8/layout/list1"/>
    <dgm:cxn modelId="{56D68795-0800-4953-A052-0728DC88E012}" srcId="{6045567E-13DC-4A33-9E55-4C017574339C}" destId="{8F1245D3-0A14-4983-8085-9A06036C6B7E}" srcOrd="4" destOrd="0" parTransId="{1028F2FA-1975-4A4D-9DEF-181FE9A16278}" sibTransId="{48786155-1E2E-418C-A2BA-D30EAEDAF62A}"/>
    <dgm:cxn modelId="{0852AD56-924E-41F1-9A34-36490A5E89AB}" srcId="{D2BA7BB6-7D92-48C3-AAB1-4001F43CE674}" destId="{6045567E-13DC-4A33-9E55-4C017574339C}" srcOrd="2" destOrd="0" parTransId="{1E1336EE-A4E0-4517-90AC-B725F7830682}" sibTransId="{C67C80AB-8CCE-48CA-BCFB-EB6F2E31BA65}"/>
    <dgm:cxn modelId="{3EEB55F9-082E-9044-AB09-51BB5FDDA443}" type="presOf" srcId="{6045567E-13DC-4A33-9E55-4C017574339C}" destId="{C8B459F4-CFA0-9D4E-A35D-05944E459747}" srcOrd="1" destOrd="0" presId="urn:microsoft.com/office/officeart/2005/8/layout/list1"/>
    <dgm:cxn modelId="{7D83512C-D35A-A740-B669-A9954DAA464B}" type="presOf" srcId="{F016FECD-58DF-4226-864A-00C708EE3B6B}" destId="{CB6823F8-643E-D54A-A73B-EAA318A460CB}" srcOrd="0" destOrd="3" presId="urn:microsoft.com/office/officeart/2005/8/layout/list1"/>
    <dgm:cxn modelId="{2B4E0AEB-4923-4A02-8CD6-397F834C2251}" srcId="{D2BA7BB6-7D92-48C3-AAB1-4001F43CE674}" destId="{1E3456B9-176B-4542-B1D5-81C155B773B4}" srcOrd="1" destOrd="0" parTransId="{E722D291-5A03-4D90-898E-3231EA49B1A1}" sibTransId="{2DF12D8C-B2A2-4A7E-811D-E2697B8456DF}"/>
    <dgm:cxn modelId="{8286206A-7E2A-FC4F-98EA-F925600EC503}" srcId="{6045567E-13DC-4A33-9E55-4C017574339C}" destId="{F016FECD-58DF-4226-864A-00C708EE3B6B}" srcOrd="3" destOrd="0" parTransId="{7F1B6003-317C-41E4-87EB-0702791123E7}" sibTransId="{D34FEF95-8D68-4D85-9958-C03ED38C61F5}"/>
    <dgm:cxn modelId="{E830C83A-28CB-1E43-A20A-C001FA837470}" type="presOf" srcId="{09F07C3A-F6C6-4A76-92F0-16FCFF3B2542}" destId="{CB6823F8-643E-D54A-A73B-EAA318A460CB}" srcOrd="0" destOrd="1" presId="urn:microsoft.com/office/officeart/2005/8/layout/list1"/>
    <dgm:cxn modelId="{247F387B-E5F5-8144-9E37-EAFD85FCBFC4}" type="presOf" srcId="{6045567E-13DC-4A33-9E55-4C017574339C}" destId="{50EA0B28-8A53-654A-878A-F7C6C0FA8EDD}" srcOrd="0" destOrd="0" presId="urn:microsoft.com/office/officeart/2005/8/layout/list1"/>
    <dgm:cxn modelId="{2EC7E734-2A4F-B645-BBA7-7EAE196B7278}" type="presOf" srcId="{8F1245D3-0A14-4983-8085-9A06036C6B7E}" destId="{CB6823F8-643E-D54A-A73B-EAA318A460CB}" srcOrd="0" destOrd="4" presId="urn:microsoft.com/office/officeart/2005/8/layout/list1"/>
    <dgm:cxn modelId="{DB8EAD0C-A2CB-4975-8847-EDCBA755766D}" srcId="{D2BA7BB6-7D92-48C3-AAB1-4001F43CE674}" destId="{D16FD117-6E97-4A63-9BD0-A97DD156113B}" srcOrd="0" destOrd="0" parTransId="{D2935A73-B811-4DB9-B6C7-D6CB3E98CA81}" sibTransId="{597F7EA2-CE10-4648-818C-F947208ABFC1}"/>
    <dgm:cxn modelId="{FA054350-3710-8B48-BF30-C4B441890678}" type="presOf" srcId="{1E3456B9-176B-4542-B1D5-81C155B773B4}" destId="{3C60C59A-1049-A74E-A252-D4266F48706A}" srcOrd="0" destOrd="0" presId="urn:microsoft.com/office/officeart/2005/8/layout/list1"/>
    <dgm:cxn modelId="{6FAD82BC-C802-9C4B-9599-359867F971FE}" srcId="{6045567E-13DC-4A33-9E55-4C017574339C}" destId="{40283413-09EE-4061-A760-EF24BD77D387}" srcOrd="2" destOrd="0" parTransId="{585D6F81-073F-4F54-9B60-23ADF6A6D882}" sibTransId="{EA9CD75A-AEAC-4697-8C35-71A85969387C}"/>
    <dgm:cxn modelId="{C826569B-8D7A-ED49-B305-072557CCCECD}" srcId="{6045567E-13DC-4A33-9E55-4C017574339C}" destId="{4A422B8D-2C4A-46E6-8FB9-B06AEE72452A}" srcOrd="0" destOrd="0" parTransId="{6DAC2074-7997-4085-8BCA-C40E7602F2E1}" sibTransId="{E44CB1F2-8F72-4E20-9A49-C158D2252C7D}"/>
    <dgm:cxn modelId="{BF967885-56E7-A842-9605-44BAA73753C8}" type="presOf" srcId="{1E3456B9-176B-4542-B1D5-81C155B773B4}" destId="{A775D4BD-C3B6-0146-9B20-64043D97DD20}" srcOrd="1" destOrd="0" presId="urn:microsoft.com/office/officeart/2005/8/layout/list1"/>
    <dgm:cxn modelId="{E3A2EAAC-23BE-4045-8317-EA982CAE8A78}" type="presOf" srcId="{D16FD117-6E97-4A63-9BD0-A97DD156113B}" destId="{1122DBE9-AEEB-6C4C-A127-71F780FCBCF4}" srcOrd="1" destOrd="0" presId="urn:microsoft.com/office/officeart/2005/8/layout/list1"/>
    <dgm:cxn modelId="{B9D88A83-5330-1348-B948-B21D965C5E9E}" type="presParOf" srcId="{A43D729D-7170-C14C-A1F4-76EAF156BA1B}" destId="{E4EEF5A5-A46E-2845-9239-A232557E149D}" srcOrd="0" destOrd="0" presId="urn:microsoft.com/office/officeart/2005/8/layout/list1"/>
    <dgm:cxn modelId="{79080FDD-2718-DA49-8653-6C303231E8DD}" type="presParOf" srcId="{E4EEF5A5-A46E-2845-9239-A232557E149D}" destId="{114CB7E3-C257-6D4B-A84B-6097B35179C3}" srcOrd="0" destOrd="0" presId="urn:microsoft.com/office/officeart/2005/8/layout/list1"/>
    <dgm:cxn modelId="{91AE7BE9-89CF-EE43-AC29-346235A5E4B6}" type="presParOf" srcId="{E4EEF5A5-A46E-2845-9239-A232557E149D}" destId="{1122DBE9-AEEB-6C4C-A127-71F780FCBCF4}" srcOrd="1" destOrd="0" presId="urn:microsoft.com/office/officeart/2005/8/layout/list1"/>
    <dgm:cxn modelId="{C0F0E014-C68B-8E41-B320-FD81F9310F20}" type="presParOf" srcId="{A43D729D-7170-C14C-A1F4-76EAF156BA1B}" destId="{09262EFB-CABD-8045-A2A2-792D97ABDAEA}" srcOrd="1" destOrd="0" presId="urn:microsoft.com/office/officeart/2005/8/layout/list1"/>
    <dgm:cxn modelId="{4FFDDC79-D6FC-F246-AF66-E555AD2B640F}" type="presParOf" srcId="{A43D729D-7170-C14C-A1F4-76EAF156BA1B}" destId="{96BF9FFD-6CFA-B948-AE31-CA22A1DBA648}" srcOrd="2" destOrd="0" presId="urn:microsoft.com/office/officeart/2005/8/layout/list1"/>
    <dgm:cxn modelId="{792A7F0D-ABF4-C54D-9565-D3C170385228}" type="presParOf" srcId="{A43D729D-7170-C14C-A1F4-76EAF156BA1B}" destId="{91126FD5-E08C-5041-BA6C-828B6E949C7E}" srcOrd="3" destOrd="0" presId="urn:microsoft.com/office/officeart/2005/8/layout/list1"/>
    <dgm:cxn modelId="{2CBAFB30-6772-CA4A-B83C-2CE1A6360764}" type="presParOf" srcId="{A43D729D-7170-C14C-A1F4-76EAF156BA1B}" destId="{9CA32199-DFE5-E84D-BA15-3CE6FAD6CF18}" srcOrd="4" destOrd="0" presId="urn:microsoft.com/office/officeart/2005/8/layout/list1"/>
    <dgm:cxn modelId="{E7DDC498-0A59-F844-A86C-F78CBB733112}" type="presParOf" srcId="{9CA32199-DFE5-E84D-BA15-3CE6FAD6CF18}" destId="{3C60C59A-1049-A74E-A252-D4266F48706A}" srcOrd="0" destOrd="0" presId="urn:microsoft.com/office/officeart/2005/8/layout/list1"/>
    <dgm:cxn modelId="{B769D349-C373-854C-8C23-EDCDA387B698}" type="presParOf" srcId="{9CA32199-DFE5-E84D-BA15-3CE6FAD6CF18}" destId="{A775D4BD-C3B6-0146-9B20-64043D97DD20}" srcOrd="1" destOrd="0" presId="urn:microsoft.com/office/officeart/2005/8/layout/list1"/>
    <dgm:cxn modelId="{37E4C1ED-B1CE-EF41-A0BA-D39DCF46FFDD}" type="presParOf" srcId="{A43D729D-7170-C14C-A1F4-76EAF156BA1B}" destId="{8EA87AF4-D0AD-1B45-A29D-656EC559CE48}" srcOrd="5" destOrd="0" presId="urn:microsoft.com/office/officeart/2005/8/layout/list1"/>
    <dgm:cxn modelId="{CF8FCF56-116B-5744-BB98-7A15D740DD29}" type="presParOf" srcId="{A43D729D-7170-C14C-A1F4-76EAF156BA1B}" destId="{2F1DD8BA-A99A-4041-AD57-A6D45D2F3F7E}" srcOrd="6" destOrd="0" presId="urn:microsoft.com/office/officeart/2005/8/layout/list1"/>
    <dgm:cxn modelId="{51125ACD-F976-1340-8F9E-93A761E15C34}" type="presParOf" srcId="{A43D729D-7170-C14C-A1F4-76EAF156BA1B}" destId="{8C71EB7A-1753-494D-A02E-FCF97A1911B0}" srcOrd="7" destOrd="0" presId="urn:microsoft.com/office/officeart/2005/8/layout/list1"/>
    <dgm:cxn modelId="{3584DD45-9CB3-A24D-913E-B97DEA258BF1}" type="presParOf" srcId="{A43D729D-7170-C14C-A1F4-76EAF156BA1B}" destId="{FC5AA0C9-A8EA-824B-A9C5-F9DC7DC42B4E}" srcOrd="8" destOrd="0" presId="urn:microsoft.com/office/officeart/2005/8/layout/list1"/>
    <dgm:cxn modelId="{7EF6FDE2-7A77-D64C-B146-477E8E8C6F52}" type="presParOf" srcId="{FC5AA0C9-A8EA-824B-A9C5-F9DC7DC42B4E}" destId="{50EA0B28-8A53-654A-878A-F7C6C0FA8EDD}" srcOrd="0" destOrd="0" presId="urn:microsoft.com/office/officeart/2005/8/layout/list1"/>
    <dgm:cxn modelId="{3F3BC581-9069-4C4F-9ADC-BF0B528706A4}" type="presParOf" srcId="{FC5AA0C9-A8EA-824B-A9C5-F9DC7DC42B4E}" destId="{C8B459F4-CFA0-9D4E-A35D-05944E459747}" srcOrd="1" destOrd="0" presId="urn:microsoft.com/office/officeart/2005/8/layout/list1"/>
    <dgm:cxn modelId="{2383A513-7876-0C47-9332-86C1B09830D4}" type="presParOf" srcId="{A43D729D-7170-C14C-A1F4-76EAF156BA1B}" destId="{45D66265-59F5-8E4C-9081-281E0A153283}" srcOrd="9" destOrd="0" presId="urn:microsoft.com/office/officeart/2005/8/layout/list1"/>
    <dgm:cxn modelId="{4068B201-7536-F249-A24C-7FAA0976BD2B}" type="presParOf" srcId="{A43D729D-7170-C14C-A1F4-76EAF156BA1B}" destId="{CB6823F8-643E-D54A-A73B-EAA318A460C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348691-6F51-46B4-90DB-D9806E20BE7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EB8A918-7676-4627-A674-3C9C269302F0}">
      <dgm:prSet/>
      <dgm:spPr/>
      <dgm:t>
        <a:bodyPr/>
        <a:lstStyle/>
        <a:p>
          <a:pPr>
            <a:lnSpc>
              <a:spcPct val="100000"/>
            </a:lnSpc>
          </a:pPr>
          <a:r>
            <a:rPr lang="en-US" b="1" dirty="0">
              <a:solidFill>
                <a:schemeClr val="bg2"/>
              </a:solidFill>
            </a:rPr>
            <a:t>Psychosocial Learning Environment</a:t>
          </a:r>
        </a:p>
      </dgm:t>
    </dgm:pt>
    <dgm:pt modelId="{14E5EFAC-49B8-433F-B5F8-D3757F140073}" type="parTrans" cxnId="{5F56344D-04E0-4A08-9203-E2E8A5D7A4F0}">
      <dgm:prSet/>
      <dgm:spPr/>
      <dgm:t>
        <a:bodyPr/>
        <a:lstStyle/>
        <a:p>
          <a:endParaRPr lang="en-US"/>
        </a:p>
      </dgm:t>
    </dgm:pt>
    <dgm:pt modelId="{31F252ED-7EB9-4539-AD83-415861540D7B}" type="sibTrans" cxnId="{5F56344D-04E0-4A08-9203-E2E8A5D7A4F0}">
      <dgm:prSet/>
      <dgm:spPr/>
      <dgm:t>
        <a:bodyPr/>
        <a:lstStyle/>
        <a:p>
          <a:endParaRPr lang="en-US"/>
        </a:p>
      </dgm:t>
    </dgm:pt>
    <dgm:pt modelId="{41B71BBA-0B86-48A4-8E6B-27749829121F}">
      <dgm:prSet/>
      <dgm:spPr/>
      <dgm:t>
        <a:bodyPr/>
        <a:lstStyle/>
        <a:p>
          <a:pPr>
            <a:lnSpc>
              <a:spcPct val="100000"/>
            </a:lnSpc>
          </a:pPr>
          <a:endParaRPr lang="en-US" dirty="0">
            <a:solidFill>
              <a:schemeClr val="bg2"/>
            </a:solidFill>
          </a:endParaRPr>
        </a:p>
      </dgm:t>
    </dgm:pt>
    <dgm:pt modelId="{C775B237-2AB0-4524-9AD9-AC02FE88432C}" type="parTrans" cxnId="{9DF439E5-F355-4EBE-BA21-E75700CFDD47}">
      <dgm:prSet/>
      <dgm:spPr/>
      <dgm:t>
        <a:bodyPr/>
        <a:lstStyle/>
        <a:p>
          <a:endParaRPr lang="en-US"/>
        </a:p>
      </dgm:t>
    </dgm:pt>
    <dgm:pt modelId="{849B67AF-37C3-42E4-878B-534AC6873B80}" type="sibTrans" cxnId="{9DF439E5-F355-4EBE-BA21-E75700CFDD47}">
      <dgm:prSet/>
      <dgm:spPr/>
      <dgm:t>
        <a:bodyPr/>
        <a:lstStyle/>
        <a:p>
          <a:endParaRPr lang="en-US"/>
        </a:p>
      </dgm:t>
    </dgm:pt>
    <dgm:pt modelId="{5DE51891-C8A3-4FFF-B857-D0F538035D31}">
      <dgm:prSet/>
      <dgm:spPr/>
      <dgm:t>
        <a:bodyPr/>
        <a:lstStyle/>
        <a:p>
          <a:pPr>
            <a:lnSpc>
              <a:spcPct val="100000"/>
            </a:lnSpc>
          </a:pPr>
          <a:r>
            <a:rPr lang="en-US" b="1" dirty="0">
              <a:solidFill>
                <a:schemeClr val="bg2"/>
              </a:solidFill>
            </a:rPr>
            <a:t>Motivation and Metacognition</a:t>
          </a:r>
        </a:p>
      </dgm:t>
    </dgm:pt>
    <dgm:pt modelId="{659D4255-327D-45B3-9C0B-9BB2CCB1B7CC}" type="parTrans" cxnId="{7941D9A0-8381-465E-AA4B-8286EF948596}">
      <dgm:prSet/>
      <dgm:spPr/>
      <dgm:t>
        <a:bodyPr/>
        <a:lstStyle/>
        <a:p>
          <a:endParaRPr lang="en-US"/>
        </a:p>
      </dgm:t>
    </dgm:pt>
    <dgm:pt modelId="{07A49022-D651-427A-89F5-F9F5F623F828}" type="sibTrans" cxnId="{7941D9A0-8381-465E-AA4B-8286EF948596}">
      <dgm:prSet/>
      <dgm:spPr/>
      <dgm:t>
        <a:bodyPr/>
        <a:lstStyle/>
        <a:p>
          <a:endParaRPr lang="en-US"/>
        </a:p>
      </dgm:t>
    </dgm:pt>
    <dgm:pt modelId="{E2F51DC1-F199-4F7B-85B2-AEEEFC6C7D18}">
      <dgm:prSet/>
      <dgm:spPr/>
      <dgm:t>
        <a:bodyPr/>
        <a:lstStyle/>
        <a:p>
          <a:pPr>
            <a:lnSpc>
              <a:spcPct val="100000"/>
            </a:lnSpc>
          </a:pPr>
          <a:endParaRPr lang="en-US" baseline="0" dirty="0">
            <a:solidFill>
              <a:schemeClr val="bg2"/>
            </a:solidFill>
          </a:endParaRPr>
        </a:p>
      </dgm:t>
    </dgm:pt>
    <dgm:pt modelId="{9BDE43A6-D921-4F43-A7F0-0370EB60A832}" type="parTrans" cxnId="{7472C6F3-1B78-47E4-BB8E-EE31F494EF9A}">
      <dgm:prSet/>
      <dgm:spPr/>
      <dgm:t>
        <a:bodyPr/>
        <a:lstStyle/>
        <a:p>
          <a:endParaRPr lang="en-US"/>
        </a:p>
      </dgm:t>
    </dgm:pt>
    <dgm:pt modelId="{2DEDED4A-F740-49D0-B78D-45752B2EE00E}" type="sibTrans" cxnId="{7472C6F3-1B78-47E4-BB8E-EE31F494EF9A}">
      <dgm:prSet/>
      <dgm:spPr/>
      <dgm:t>
        <a:bodyPr/>
        <a:lstStyle/>
        <a:p>
          <a:endParaRPr lang="en-US"/>
        </a:p>
      </dgm:t>
    </dgm:pt>
    <dgm:pt modelId="{B1D191D3-22A9-47A2-9418-87025B9E5587}">
      <dgm:prSet/>
      <dgm:spPr/>
      <dgm:t>
        <a:bodyPr/>
        <a:lstStyle/>
        <a:p>
          <a:pPr>
            <a:lnSpc>
              <a:spcPct val="100000"/>
            </a:lnSpc>
          </a:pPr>
          <a:r>
            <a:rPr lang="en-US" b="1" i="0" dirty="0">
              <a:solidFill>
                <a:schemeClr val="bg2"/>
              </a:solidFill>
            </a:rPr>
            <a:t>Q</a:t>
          </a:r>
          <a:r>
            <a:rPr lang="en-US" b="1" dirty="0">
              <a:solidFill>
                <a:schemeClr val="bg2"/>
              </a:solidFill>
            </a:rPr>
            <a:t>uality of Educational Design</a:t>
          </a:r>
        </a:p>
      </dgm:t>
    </dgm:pt>
    <dgm:pt modelId="{B4AB5638-1004-4A57-B465-548AE06309E5}" type="parTrans" cxnId="{FD92B63D-B846-47E6-B776-848043E00450}">
      <dgm:prSet/>
      <dgm:spPr/>
      <dgm:t>
        <a:bodyPr/>
        <a:lstStyle/>
        <a:p>
          <a:endParaRPr lang="en-US"/>
        </a:p>
      </dgm:t>
    </dgm:pt>
    <dgm:pt modelId="{1655E720-D51F-4773-95C0-1341ADEA5ACA}" type="sibTrans" cxnId="{FD92B63D-B846-47E6-B776-848043E00450}">
      <dgm:prSet/>
      <dgm:spPr/>
      <dgm:t>
        <a:bodyPr/>
        <a:lstStyle/>
        <a:p>
          <a:endParaRPr lang="en-US"/>
        </a:p>
      </dgm:t>
    </dgm:pt>
    <dgm:pt modelId="{60AC259B-5D95-4D5A-803D-BAAE431F5795}">
      <dgm:prSet/>
      <dgm:spPr/>
      <dgm:t>
        <a:bodyPr/>
        <a:lstStyle/>
        <a:p>
          <a:pPr>
            <a:lnSpc>
              <a:spcPct val="100000"/>
            </a:lnSpc>
          </a:pPr>
          <a:endParaRPr lang="en-US" dirty="0">
            <a:solidFill>
              <a:schemeClr val="bg2"/>
            </a:solidFill>
          </a:endParaRPr>
        </a:p>
      </dgm:t>
    </dgm:pt>
    <dgm:pt modelId="{58C831B2-9C31-485C-95FA-342B347543F6}" type="parTrans" cxnId="{E85A68A6-D879-4B59-8799-37DA6F1D885B}">
      <dgm:prSet/>
      <dgm:spPr/>
      <dgm:t>
        <a:bodyPr/>
        <a:lstStyle/>
        <a:p>
          <a:endParaRPr lang="en-US"/>
        </a:p>
      </dgm:t>
    </dgm:pt>
    <dgm:pt modelId="{4B3C642E-3A70-476A-BFDE-EEB160FE82DA}" type="sibTrans" cxnId="{E85A68A6-D879-4B59-8799-37DA6F1D885B}">
      <dgm:prSet/>
      <dgm:spPr/>
      <dgm:t>
        <a:bodyPr/>
        <a:lstStyle/>
        <a:p>
          <a:endParaRPr lang="en-US"/>
        </a:p>
      </dgm:t>
    </dgm:pt>
    <dgm:pt modelId="{BF3103D8-B617-4354-8981-26FCB3494AE7}" type="pres">
      <dgm:prSet presAssocID="{BD348691-6F51-46B4-90DB-D9806E20BE72}" presName="root" presStyleCnt="0">
        <dgm:presLayoutVars>
          <dgm:dir/>
          <dgm:resizeHandles val="exact"/>
        </dgm:presLayoutVars>
      </dgm:prSet>
      <dgm:spPr/>
      <dgm:t>
        <a:bodyPr/>
        <a:lstStyle/>
        <a:p>
          <a:endParaRPr lang="en-US"/>
        </a:p>
      </dgm:t>
    </dgm:pt>
    <dgm:pt modelId="{B0CEE338-002E-4E0F-91F5-5279408E1004}" type="pres">
      <dgm:prSet presAssocID="{CEB8A918-7676-4627-A674-3C9C269302F0}" presName="compNode" presStyleCnt="0"/>
      <dgm:spPr/>
    </dgm:pt>
    <dgm:pt modelId="{3CE85AD2-7509-4C2B-B3A0-9758840A6C2E}" type="pres">
      <dgm:prSet presAssocID="{CEB8A918-7676-4627-A674-3C9C269302F0}" presName="bgRect" presStyleLbl="bgShp" presStyleIdx="0" presStyleCnt="3"/>
      <dgm:spPr/>
    </dgm:pt>
    <dgm:pt modelId="{59B15FF3-EBBB-47CB-B19D-37BEE61DC2B8}" type="pres">
      <dgm:prSet presAssocID="{CEB8A918-7676-4627-A674-3C9C269302F0}" presName="iconRect" presStyleLbl="node1" presStyleIdx="0" presStyleCnt="3" custScaleX="260971" custScaleY="184409" custLinFactNeighborX="17236" custLinFactNeighborY="215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ial Network"/>
        </a:ext>
      </dgm:extLst>
    </dgm:pt>
    <dgm:pt modelId="{49C3E95F-6F21-4497-A8F1-5689F2FD9EE8}" type="pres">
      <dgm:prSet presAssocID="{CEB8A918-7676-4627-A674-3C9C269302F0}" presName="spaceRect" presStyleCnt="0"/>
      <dgm:spPr/>
    </dgm:pt>
    <dgm:pt modelId="{F94DECB0-6D49-48F6-8E40-156E918EDCEE}" type="pres">
      <dgm:prSet presAssocID="{CEB8A918-7676-4627-A674-3C9C269302F0}" presName="parTx" presStyleLbl="revTx" presStyleIdx="0" presStyleCnt="6" custScaleX="155001" custLinFactNeighborX="33433" custLinFactNeighborY="2336">
        <dgm:presLayoutVars>
          <dgm:chMax val="0"/>
          <dgm:chPref val="0"/>
        </dgm:presLayoutVars>
      </dgm:prSet>
      <dgm:spPr/>
      <dgm:t>
        <a:bodyPr/>
        <a:lstStyle/>
        <a:p>
          <a:endParaRPr lang="en-US"/>
        </a:p>
      </dgm:t>
    </dgm:pt>
    <dgm:pt modelId="{4F9C908F-CAEB-457C-9DA1-98865177639D}" type="pres">
      <dgm:prSet presAssocID="{CEB8A918-7676-4627-A674-3C9C269302F0}" presName="desTx" presStyleLbl="revTx" presStyleIdx="1" presStyleCnt="6">
        <dgm:presLayoutVars/>
      </dgm:prSet>
      <dgm:spPr/>
      <dgm:t>
        <a:bodyPr/>
        <a:lstStyle/>
        <a:p>
          <a:endParaRPr lang="en-US"/>
        </a:p>
      </dgm:t>
    </dgm:pt>
    <dgm:pt modelId="{348BA980-627F-4987-A475-9B948C4BF064}" type="pres">
      <dgm:prSet presAssocID="{31F252ED-7EB9-4539-AD83-415861540D7B}" presName="sibTrans" presStyleCnt="0"/>
      <dgm:spPr/>
    </dgm:pt>
    <dgm:pt modelId="{FCD1B6C0-4075-40BB-9649-C9188317AEAB}" type="pres">
      <dgm:prSet presAssocID="{5DE51891-C8A3-4FFF-B857-D0F538035D31}" presName="compNode" presStyleCnt="0"/>
      <dgm:spPr/>
    </dgm:pt>
    <dgm:pt modelId="{458A89B5-21D2-4043-8F19-3095C2D787EF}" type="pres">
      <dgm:prSet presAssocID="{5DE51891-C8A3-4FFF-B857-D0F538035D31}" presName="bgRect" presStyleLbl="bgShp" presStyleIdx="1" presStyleCnt="3" custLinFactNeighborX="-1104" custLinFactNeighborY="-1762"/>
      <dgm:spPr/>
    </dgm:pt>
    <dgm:pt modelId="{FAA835D2-B8F6-4552-B515-A0CF50EA25A2}" type="pres">
      <dgm:prSet presAssocID="{5DE51891-C8A3-4FFF-B857-D0F538035D31}" presName="iconRect" presStyleLbl="node1" presStyleIdx="1" presStyleCnt="3" custScaleX="278944" custScaleY="15129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9247101E-41DB-4A1E-A5C6-193821028197}" type="pres">
      <dgm:prSet presAssocID="{5DE51891-C8A3-4FFF-B857-D0F538035D31}" presName="spaceRect" presStyleCnt="0"/>
      <dgm:spPr/>
    </dgm:pt>
    <dgm:pt modelId="{E9110490-38A8-4614-AFC7-2ABF186C2A9E}" type="pres">
      <dgm:prSet presAssocID="{5DE51891-C8A3-4FFF-B857-D0F538035D31}" presName="parTx" presStyleLbl="revTx" presStyleIdx="2" presStyleCnt="6" custScaleX="137212" custLinFactNeighborX="26073" custLinFactNeighborY="-1694">
        <dgm:presLayoutVars>
          <dgm:chMax val="0"/>
          <dgm:chPref val="0"/>
        </dgm:presLayoutVars>
      </dgm:prSet>
      <dgm:spPr/>
      <dgm:t>
        <a:bodyPr/>
        <a:lstStyle/>
        <a:p>
          <a:endParaRPr lang="en-US"/>
        </a:p>
      </dgm:t>
    </dgm:pt>
    <dgm:pt modelId="{E4973A30-C361-4EB2-96FA-1B39CAD1BCB5}" type="pres">
      <dgm:prSet presAssocID="{5DE51891-C8A3-4FFF-B857-D0F538035D31}" presName="desTx" presStyleLbl="revTx" presStyleIdx="3" presStyleCnt="6">
        <dgm:presLayoutVars/>
      </dgm:prSet>
      <dgm:spPr/>
      <dgm:t>
        <a:bodyPr/>
        <a:lstStyle/>
        <a:p>
          <a:endParaRPr lang="en-US"/>
        </a:p>
      </dgm:t>
    </dgm:pt>
    <dgm:pt modelId="{2910C6B2-5BE9-4F53-A123-EFA187638B38}" type="pres">
      <dgm:prSet presAssocID="{07A49022-D651-427A-89F5-F9F5F623F828}" presName="sibTrans" presStyleCnt="0"/>
      <dgm:spPr/>
    </dgm:pt>
    <dgm:pt modelId="{A9736775-95F6-4824-83D0-4C695E44F216}" type="pres">
      <dgm:prSet presAssocID="{B1D191D3-22A9-47A2-9418-87025B9E5587}" presName="compNode" presStyleCnt="0"/>
      <dgm:spPr/>
    </dgm:pt>
    <dgm:pt modelId="{38BDC042-FF1F-43D1-BAD6-3C483FEC143F}" type="pres">
      <dgm:prSet presAssocID="{B1D191D3-22A9-47A2-9418-87025B9E5587}" presName="bgRect" presStyleLbl="bgShp" presStyleIdx="2" presStyleCnt="3"/>
      <dgm:spPr/>
    </dgm:pt>
    <dgm:pt modelId="{1E2CD573-8CC5-48F6-82B5-84A00ECA7BB3}" type="pres">
      <dgm:prSet presAssocID="{B1D191D3-22A9-47A2-9418-87025B9E5587}" presName="iconRect" presStyleLbl="node1" presStyleIdx="2" presStyleCnt="3" custScaleX="238827" custScaleY="156581" custLinFactNeighborX="35229" custLinFactNeighborY="-121"/>
      <dgm:spPr>
        <a:blipFill>
          <a:blip xmlns:r="http://schemas.openxmlformats.org/officeDocument/2006/relationships" r:embed="rId5">
            <a:extLst>
              <a:ext uri="{96DAC541-7B7A-43D3-8B79-37D633B846F1}">
                <asvg:svgBlip xmlns=""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npatient with solid fill"/>
        </a:ext>
      </dgm:extLst>
    </dgm:pt>
    <dgm:pt modelId="{1412B000-C4AB-4A02-869A-39E695AFCE6A}" type="pres">
      <dgm:prSet presAssocID="{B1D191D3-22A9-47A2-9418-87025B9E5587}" presName="spaceRect" presStyleCnt="0"/>
      <dgm:spPr/>
    </dgm:pt>
    <dgm:pt modelId="{D09FC7B0-97E0-4520-B0D9-56828065F6F8}" type="pres">
      <dgm:prSet presAssocID="{B1D191D3-22A9-47A2-9418-87025B9E5587}" presName="parTx" presStyleLbl="revTx" presStyleIdx="4" presStyleCnt="6" custScaleX="129639" custLinFactNeighborX="22084" custLinFactNeighborY="-2292">
        <dgm:presLayoutVars>
          <dgm:chMax val="0"/>
          <dgm:chPref val="0"/>
        </dgm:presLayoutVars>
      </dgm:prSet>
      <dgm:spPr/>
      <dgm:t>
        <a:bodyPr/>
        <a:lstStyle/>
        <a:p>
          <a:endParaRPr lang="en-US"/>
        </a:p>
      </dgm:t>
    </dgm:pt>
    <dgm:pt modelId="{052A73BB-D528-4215-9016-EF2C592D5A6E}" type="pres">
      <dgm:prSet presAssocID="{B1D191D3-22A9-47A2-9418-87025B9E5587}" presName="desTx" presStyleLbl="revTx" presStyleIdx="5" presStyleCnt="6">
        <dgm:presLayoutVars/>
      </dgm:prSet>
      <dgm:spPr/>
      <dgm:t>
        <a:bodyPr/>
        <a:lstStyle/>
        <a:p>
          <a:endParaRPr lang="en-US"/>
        </a:p>
      </dgm:t>
    </dgm:pt>
  </dgm:ptLst>
  <dgm:cxnLst>
    <dgm:cxn modelId="{CE0A2B14-556D-6948-AB14-9C7F56552381}" type="presOf" srcId="{60AC259B-5D95-4D5A-803D-BAAE431F5795}" destId="{052A73BB-D528-4215-9016-EF2C592D5A6E}" srcOrd="0" destOrd="0" presId="urn:microsoft.com/office/officeart/2018/2/layout/IconVerticalSolidList"/>
    <dgm:cxn modelId="{5094578D-628B-BB45-9585-C62446B6F3A5}" type="presOf" srcId="{CEB8A918-7676-4627-A674-3C9C269302F0}" destId="{F94DECB0-6D49-48F6-8E40-156E918EDCEE}" srcOrd="0" destOrd="0" presId="urn:microsoft.com/office/officeart/2018/2/layout/IconVerticalSolidList"/>
    <dgm:cxn modelId="{7941D9A0-8381-465E-AA4B-8286EF948596}" srcId="{BD348691-6F51-46B4-90DB-D9806E20BE72}" destId="{5DE51891-C8A3-4FFF-B857-D0F538035D31}" srcOrd="1" destOrd="0" parTransId="{659D4255-327D-45B3-9C0B-9BB2CCB1B7CC}" sibTransId="{07A49022-D651-427A-89F5-F9F5F623F828}"/>
    <dgm:cxn modelId="{9DF439E5-F355-4EBE-BA21-E75700CFDD47}" srcId="{CEB8A918-7676-4627-A674-3C9C269302F0}" destId="{41B71BBA-0B86-48A4-8E6B-27749829121F}" srcOrd="0" destOrd="0" parTransId="{C775B237-2AB0-4524-9AD9-AC02FE88432C}" sibTransId="{849B67AF-37C3-42E4-878B-534AC6873B80}"/>
    <dgm:cxn modelId="{E85A68A6-D879-4B59-8799-37DA6F1D885B}" srcId="{B1D191D3-22A9-47A2-9418-87025B9E5587}" destId="{60AC259B-5D95-4D5A-803D-BAAE431F5795}" srcOrd="0" destOrd="0" parTransId="{58C831B2-9C31-485C-95FA-342B347543F6}" sibTransId="{4B3C642E-3A70-476A-BFDE-EEB160FE82DA}"/>
    <dgm:cxn modelId="{A8750958-A392-6B42-AE86-82E2431AFF9A}" type="presOf" srcId="{E2F51DC1-F199-4F7B-85B2-AEEEFC6C7D18}" destId="{E4973A30-C361-4EB2-96FA-1B39CAD1BCB5}" srcOrd="0" destOrd="0" presId="urn:microsoft.com/office/officeart/2018/2/layout/IconVerticalSolidList"/>
    <dgm:cxn modelId="{FD92B63D-B846-47E6-B776-848043E00450}" srcId="{BD348691-6F51-46B4-90DB-D9806E20BE72}" destId="{B1D191D3-22A9-47A2-9418-87025B9E5587}" srcOrd="2" destOrd="0" parTransId="{B4AB5638-1004-4A57-B465-548AE06309E5}" sibTransId="{1655E720-D51F-4773-95C0-1341ADEA5ACA}"/>
    <dgm:cxn modelId="{7472C6F3-1B78-47E4-BB8E-EE31F494EF9A}" srcId="{5DE51891-C8A3-4FFF-B857-D0F538035D31}" destId="{E2F51DC1-F199-4F7B-85B2-AEEEFC6C7D18}" srcOrd="0" destOrd="0" parTransId="{9BDE43A6-D921-4F43-A7F0-0370EB60A832}" sibTransId="{2DEDED4A-F740-49D0-B78D-45752B2EE00E}"/>
    <dgm:cxn modelId="{B472EEEB-BE13-6B46-8B45-0364979883C2}" type="presOf" srcId="{B1D191D3-22A9-47A2-9418-87025B9E5587}" destId="{D09FC7B0-97E0-4520-B0D9-56828065F6F8}" srcOrd="0" destOrd="0" presId="urn:microsoft.com/office/officeart/2018/2/layout/IconVerticalSolidList"/>
    <dgm:cxn modelId="{F2301EC2-019F-6B4C-8A10-AB6B5C3BB287}" type="presOf" srcId="{5DE51891-C8A3-4FFF-B857-D0F538035D31}" destId="{E9110490-38A8-4614-AFC7-2ABF186C2A9E}" srcOrd="0" destOrd="0" presId="urn:microsoft.com/office/officeart/2018/2/layout/IconVerticalSolidList"/>
    <dgm:cxn modelId="{5F56344D-04E0-4A08-9203-E2E8A5D7A4F0}" srcId="{BD348691-6F51-46B4-90DB-D9806E20BE72}" destId="{CEB8A918-7676-4627-A674-3C9C269302F0}" srcOrd="0" destOrd="0" parTransId="{14E5EFAC-49B8-433F-B5F8-D3757F140073}" sibTransId="{31F252ED-7EB9-4539-AD83-415861540D7B}"/>
    <dgm:cxn modelId="{60BB15B8-0974-8C46-9A01-41BC3EE994F6}" type="presOf" srcId="{BD348691-6F51-46B4-90DB-D9806E20BE72}" destId="{BF3103D8-B617-4354-8981-26FCB3494AE7}" srcOrd="0" destOrd="0" presId="urn:microsoft.com/office/officeart/2018/2/layout/IconVerticalSolidList"/>
    <dgm:cxn modelId="{E6BB9940-1FA5-0A48-83B3-8A4FE5CB61AF}" type="presOf" srcId="{41B71BBA-0B86-48A4-8E6B-27749829121F}" destId="{4F9C908F-CAEB-457C-9DA1-98865177639D}" srcOrd="0" destOrd="0" presId="urn:microsoft.com/office/officeart/2018/2/layout/IconVerticalSolidList"/>
    <dgm:cxn modelId="{284A7F80-2475-ED42-A0E7-DE8A8227846B}" type="presParOf" srcId="{BF3103D8-B617-4354-8981-26FCB3494AE7}" destId="{B0CEE338-002E-4E0F-91F5-5279408E1004}" srcOrd="0" destOrd="0" presId="urn:microsoft.com/office/officeart/2018/2/layout/IconVerticalSolidList"/>
    <dgm:cxn modelId="{CC53D866-1CFD-0245-8A04-6A01BDBBF5DB}" type="presParOf" srcId="{B0CEE338-002E-4E0F-91F5-5279408E1004}" destId="{3CE85AD2-7509-4C2B-B3A0-9758840A6C2E}" srcOrd="0" destOrd="0" presId="urn:microsoft.com/office/officeart/2018/2/layout/IconVerticalSolidList"/>
    <dgm:cxn modelId="{DE231C55-911F-1D4D-B8DC-F5D05CE98A45}" type="presParOf" srcId="{B0CEE338-002E-4E0F-91F5-5279408E1004}" destId="{59B15FF3-EBBB-47CB-B19D-37BEE61DC2B8}" srcOrd="1" destOrd="0" presId="urn:microsoft.com/office/officeart/2018/2/layout/IconVerticalSolidList"/>
    <dgm:cxn modelId="{7DBB1E81-DB65-764D-BE93-B71A09F45472}" type="presParOf" srcId="{B0CEE338-002E-4E0F-91F5-5279408E1004}" destId="{49C3E95F-6F21-4497-A8F1-5689F2FD9EE8}" srcOrd="2" destOrd="0" presId="urn:microsoft.com/office/officeart/2018/2/layout/IconVerticalSolidList"/>
    <dgm:cxn modelId="{9C6F029F-0BBB-0D42-BEC1-A92E7384AFDD}" type="presParOf" srcId="{B0CEE338-002E-4E0F-91F5-5279408E1004}" destId="{F94DECB0-6D49-48F6-8E40-156E918EDCEE}" srcOrd="3" destOrd="0" presId="urn:microsoft.com/office/officeart/2018/2/layout/IconVerticalSolidList"/>
    <dgm:cxn modelId="{7272A921-6D4E-4541-8B9B-E5A8905DEEA1}" type="presParOf" srcId="{B0CEE338-002E-4E0F-91F5-5279408E1004}" destId="{4F9C908F-CAEB-457C-9DA1-98865177639D}" srcOrd="4" destOrd="0" presId="urn:microsoft.com/office/officeart/2018/2/layout/IconVerticalSolidList"/>
    <dgm:cxn modelId="{5B514A67-4BF1-944B-A91B-F70C76661F4B}" type="presParOf" srcId="{BF3103D8-B617-4354-8981-26FCB3494AE7}" destId="{348BA980-627F-4987-A475-9B948C4BF064}" srcOrd="1" destOrd="0" presId="urn:microsoft.com/office/officeart/2018/2/layout/IconVerticalSolidList"/>
    <dgm:cxn modelId="{471E47CE-6729-FB4E-B5C6-6CE07B1F6AEE}" type="presParOf" srcId="{BF3103D8-B617-4354-8981-26FCB3494AE7}" destId="{FCD1B6C0-4075-40BB-9649-C9188317AEAB}" srcOrd="2" destOrd="0" presId="urn:microsoft.com/office/officeart/2018/2/layout/IconVerticalSolidList"/>
    <dgm:cxn modelId="{2447C3C4-7BC6-FE4F-B877-868382F1B387}" type="presParOf" srcId="{FCD1B6C0-4075-40BB-9649-C9188317AEAB}" destId="{458A89B5-21D2-4043-8F19-3095C2D787EF}" srcOrd="0" destOrd="0" presId="urn:microsoft.com/office/officeart/2018/2/layout/IconVerticalSolidList"/>
    <dgm:cxn modelId="{9466A422-623D-2E4C-8537-BD879E2A120D}" type="presParOf" srcId="{FCD1B6C0-4075-40BB-9649-C9188317AEAB}" destId="{FAA835D2-B8F6-4552-B515-A0CF50EA25A2}" srcOrd="1" destOrd="0" presId="urn:microsoft.com/office/officeart/2018/2/layout/IconVerticalSolidList"/>
    <dgm:cxn modelId="{1BDA6E4D-1BB6-1A4F-BC72-693F9C0755B2}" type="presParOf" srcId="{FCD1B6C0-4075-40BB-9649-C9188317AEAB}" destId="{9247101E-41DB-4A1E-A5C6-193821028197}" srcOrd="2" destOrd="0" presId="urn:microsoft.com/office/officeart/2018/2/layout/IconVerticalSolidList"/>
    <dgm:cxn modelId="{754E4B19-0829-A949-B5F1-8ACEABB5FDEE}" type="presParOf" srcId="{FCD1B6C0-4075-40BB-9649-C9188317AEAB}" destId="{E9110490-38A8-4614-AFC7-2ABF186C2A9E}" srcOrd="3" destOrd="0" presId="urn:microsoft.com/office/officeart/2018/2/layout/IconVerticalSolidList"/>
    <dgm:cxn modelId="{124F3533-9144-BF4E-953E-6C57528DEC02}" type="presParOf" srcId="{FCD1B6C0-4075-40BB-9649-C9188317AEAB}" destId="{E4973A30-C361-4EB2-96FA-1B39CAD1BCB5}" srcOrd="4" destOrd="0" presId="urn:microsoft.com/office/officeart/2018/2/layout/IconVerticalSolidList"/>
    <dgm:cxn modelId="{077C7415-1CF5-764E-8C27-9C6542040E07}" type="presParOf" srcId="{BF3103D8-B617-4354-8981-26FCB3494AE7}" destId="{2910C6B2-5BE9-4F53-A123-EFA187638B38}" srcOrd="3" destOrd="0" presId="urn:microsoft.com/office/officeart/2018/2/layout/IconVerticalSolidList"/>
    <dgm:cxn modelId="{181DD7D7-016F-7546-A55C-D2B5F4E3129A}" type="presParOf" srcId="{BF3103D8-B617-4354-8981-26FCB3494AE7}" destId="{A9736775-95F6-4824-83D0-4C695E44F216}" srcOrd="4" destOrd="0" presId="urn:microsoft.com/office/officeart/2018/2/layout/IconVerticalSolidList"/>
    <dgm:cxn modelId="{3E01BBA7-3228-E34A-A24D-7BA8C3A0FFE3}" type="presParOf" srcId="{A9736775-95F6-4824-83D0-4C695E44F216}" destId="{38BDC042-FF1F-43D1-BAD6-3C483FEC143F}" srcOrd="0" destOrd="0" presId="urn:microsoft.com/office/officeart/2018/2/layout/IconVerticalSolidList"/>
    <dgm:cxn modelId="{67A383D8-1CEA-344A-99A3-496A70857E48}" type="presParOf" srcId="{A9736775-95F6-4824-83D0-4C695E44F216}" destId="{1E2CD573-8CC5-48F6-82B5-84A00ECA7BB3}" srcOrd="1" destOrd="0" presId="urn:microsoft.com/office/officeart/2018/2/layout/IconVerticalSolidList"/>
    <dgm:cxn modelId="{5AB2B953-D98F-6B42-8F67-B6D2640AC523}" type="presParOf" srcId="{A9736775-95F6-4824-83D0-4C695E44F216}" destId="{1412B000-C4AB-4A02-869A-39E695AFCE6A}" srcOrd="2" destOrd="0" presId="urn:microsoft.com/office/officeart/2018/2/layout/IconVerticalSolidList"/>
    <dgm:cxn modelId="{BC84B14F-518D-C14C-8043-2C19D6C345A4}" type="presParOf" srcId="{A9736775-95F6-4824-83D0-4C695E44F216}" destId="{D09FC7B0-97E0-4520-B0D9-56828065F6F8}" srcOrd="3" destOrd="0" presId="urn:microsoft.com/office/officeart/2018/2/layout/IconVerticalSolidList"/>
    <dgm:cxn modelId="{D487142E-932E-324C-AE85-22F9823B20B2}" type="presParOf" srcId="{A9736775-95F6-4824-83D0-4C695E44F216}" destId="{052A73BB-D528-4215-9016-EF2C592D5A6E}"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83D196-C46B-45EE-9E26-223CA2400235}"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84D85705-B7AC-4761-89C6-4A5828A85F7F}">
      <dgm:prSet/>
      <dgm:spPr/>
      <dgm:t>
        <a:bodyPr/>
        <a:lstStyle/>
        <a:p>
          <a:r>
            <a:rPr lang="en-US"/>
            <a:t>For Teachers</a:t>
          </a:r>
        </a:p>
      </dgm:t>
    </dgm:pt>
    <dgm:pt modelId="{366E05F6-BCFB-4867-9E85-49DFF3887DBD}" type="parTrans" cxnId="{4855D73D-401E-47DA-B73C-3846A09F3092}">
      <dgm:prSet/>
      <dgm:spPr/>
      <dgm:t>
        <a:bodyPr/>
        <a:lstStyle/>
        <a:p>
          <a:endParaRPr lang="en-US"/>
        </a:p>
      </dgm:t>
    </dgm:pt>
    <dgm:pt modelId="{488CB051-7413-4D5F-A042-80A4602F2B57}" type="sibTrans" cxnId="{4855D73D-401E-47DA-B73C-3846A09F3092}">
      <dgm:prSet/>
      <dgm:spPr/>
      <dgm:t>
        <a:bodyPr/>
        <a:lstStyle/>
        <a:p>
          <a:endParaRPr lang="en-US"/>
        </a:p>
      </dgm:t>
    </dgm:pt>
    <dgm:pt modelId="{5CB8AC97-2A38-4690-AA22-DB2BDE288CEF}">
      <dgm:prSet/>
      <dgm:spPr/>
      <dgm:t>
        <a:bodyPr/>
        <a:lstStyle/>
        <a:p>
          <a:r>
            <a:rPr lang="en-US"/>
            <a:t>For Learners </a:t>
          </a:r>
        </a:p>
      </dgm:t>
    </dgm:pt>
    <dgm:pt modelId="{C65DE783-05C0-47AE-BA82-FEA2EBF0755D}" type="parTrans" cxnId="{BC62F2EC-AAC8-4F47-B37D-0A292B9ECCDB}">
      <dgm:prSet/>
      <dgm:spPr/>
      <dgm:t>
        <a:bodyPr/>
        <a:lstStyle/>
        <a:p>
          <a:endParaRPr lang="en-US"/>
        </a:p>
      </dgm:t>
    </dgm:pt>
    <dgm:pt modelId="{6FDAB821-E349-474B-A7A7-3775E9128F92}" type="sibTrans" cxnId="{BC62F2EC-AAC8-4F47-B37D-0A292B9ECCDB}">
      <dgm:prSet/>
      <dgm:spPr/>
      <dgm:t>
        <a:bodyPr/>
        <a:lstStyle/>
        <a:p>
          <a:endParaRPr lang="en-US"/>
        </a:p>
      </dgm:t>
    </dgm:pt>
    <dgm:pt modelId="{26D488D5-6ADE-42AD-9439-07A5659A2739}">
      <dgm:prSet/>
      <dgm:spPr/>
      <dgm:t>
        <a:bodyPr/>
        <a:lstStyle/>
        <a:p>
          <a:r>
            <a:rPr lang="en-US"/>
            <a:t>For Teachers and Learners</a:t>
          </a:r>
        </a:p>
      </dgm:t>
    </dgm:pt>
    <dgm:pt modelId="{74E17312-EA8A-4443-9376-F91BAB3A6F5B}" type="parTrans" cxnId="{22A0D790-8921-4249-90CB-581EF4EE5F9B}">
      <dgm:prSet/>
      <dgm:spPr/>
      <dgm:t>
        <a:bodyPr/>
        <a:lstStyle/>
        <a:p>
          <a:endParaRPr lang="en-US"/>
        </a:p>
      </dgm:t>
    </dgm:pt>
    <dgm:pt modelId="{7EC54001-19DA-4DD9-A862-5AF093004F3A}" type="sibTrans" cxnId="{22A0D790-8921-4249-90CB-581EF4EE5F9B}">
      <dgm:prSet/>
      <dgm:spPr/>
      <dgm:t>
        <a:bodyPr/>
        <a:lstStyle/>
        <a:p>
          <a:endParaRPr lang="en-US"/>
        </a:p>
      </dgm:t>
    </dgm:pt>
    <dgm:pt modelId="{B7DC0CD8-EE28-4F20-AB89-6B232D95D598}">
      <dgm:prSet/>
      <dgm:spPr/>
      <dgm:t>
        <a:bodyPr/>
        <a:lstStyle/>
        <a:p>
          <a:r>
            <a:rPr lang="en-US"/>
            <a:t>For Organization</a:t>
          </a:r>
        </a:p>
      </dgm:t>
    </dgm:pt>
    <dgm:pt modelId="{2F6710EE-4A3C-412E-8A10-B6679A931C05}" type="parTrans" cxnId="{0C429C1A-F896-4AE9-8E9E-668829D0D211}">
      <dgm:prSet/>
      <dgm:spPr/>
      <dgm:t>
        <a:bodyPr/>
        <a:lstStyle/>
        <a:p>
          <a:endParaRPr lang="en-US"/>
        </a:p>
      </dgm:t>
    </dgm:pt>
    <dgm:pt modelId="{86FD2300-66C4-467E-AAC6-A341F96D9835}" type="sibTrans" cxnId="{0C429C1A-F896-4AE9-8E9E-668829D0D211}">
      <dgm:prSet/>
      <dgm:spPr/>
      <dgm:t>
        <a:bodyPr/>
        <a:lstStyle/>
        <a:p>
          <a:endParaRPr lang="en-US"/>
        </a:p>
      </dgm:t>
    </dgm:pt>
    <dgm:pt modelId="{6E46C1BE-0D2A-CF42-962C-6F30B80D9F92}" type="pres">
      <dgm:prSet presAssocID="{B183D196-C46B-45EE-9E26-223CA2400235}" presName="matrix" presStyleCnt="0">
        <dgm:presLayoutVars>
          <dgm:chMax val="1"/>
          <dgm:dir/>
          <dgm:resizeHandles val="exact"/>
        </dgm:presLayoutVars>
      </dgm:prSet>
      <dgm:spPr/>
      <dgm:t>
        <a:bodyPr/>
        <a:lstStyle/>
        <a:p>
          <a:endParaRPr lang="en-US"/>
        </a:p>
      </dgm:t>
    </dgm:pt>
    <dgm:pt modelId="{B2CA476A-09BA-5B4D-8ED2-36CF58C3FF6C}" type="pres">
      <dgm:prSet presAssocID="{B183D196-C46B-45EE-9E26-223CA2400235}" presName="diamond" presStyleLbl="bgShp" presStyleIdx="0" presStyleCnt="1"/>
      <dgm:spPr/>
    </dgm:pt>
    <dgm:pt modelId="{D4B71534-A46D-7440-81CC-3BA97FACE50C}" type="pres">
      <dgm:prSet presAssocID="{B183D196-C46B-45EE-9E26-223CA2400235}" presName="quad1" presStyleLbl="node1" presStyleIdx="0" presStyleCnt="4">
        <dgm:presLayoutVars>
          <dgm:chMax val="0"/>
          <dgm:chPref val="0"/>
          <dgm:bulletEnabled val="1"/>
        </dgm:presLayoutVars>
      </dgm:prSet>
      <dgm:spPr/>
      <dgm:t>
        <a:bodyPr/>
        <a:lstStyle/>
        <a:p>
          <a:endParaRPr lang="en-US"/>
        </a:p>
      </dgm:t>
    </dgm:pt>
    <dgm:pt modelId="{131E1050-C762-AA48-920B-5168D83736A6}" type="pres">
      <dgm:prSet presAssocID="{B183D196-C46B-45EE-9E26-223CA2400235}" presName="quad2" presStyleLbl="node1" presStyleIdx="1" presStyleCnt="4">
        <dgm:presLayoutVars>
          <dgm:chMax val="0"/>
          <dgm:chPref val="0"/>
          <dgm:bulletEnabled val="1"/>
        </dgm:presLayoutVars>
      </dgm:prSet>
      <dgm:spPr/>
      <dgm:t>
        <a:bodyPr/>
        <a:lstStyle/>
        <a:p>
          <a:endParaRPr lang="en-US"/>
        </a:p>
      </dgm:t>
    </dgm:pt>
    <dgm:pt modelId="{0D7EEEE0-4B65-064F-834C-5ECFE6DEE8A8}" type="pres">
      <dgm:prSet presAssocID="{B183D196-C46B-45EE-9E26-223CA2400235}" presName="quad3" presStyleLbl="node1" presStyleIdx="2" presStyleCnt="4">
        <dgm:presLayoutVars>
          <dgm:chMax val="0"/>
          <dgm:chPref val="0"/>
          <dgm:bulletEnabled val="1"/>
        </dgm:presLayoutVars>
      </dgm:prSet>
      <dgm:spPr/>
      <dgm:t>
        <a:bodyPr/>
        <a:lstStyle/>
        <a:p>
          <a:endParaRPr lang="en-US"/>
        </a:p>
      </dgm:t>
    </dgm:pt>
    <dgm:pt modelId="{064D5633-CE99-F840-A26D-C9BF7EDEDCCA}" type="pres">
      <dgm:prSet presAssocID="{B183D196-C46B-45EE-9E26-223CA2400235}" presName="quad4" presStyleLbl="node1" presStyleIdx="3" presStyleCnt="4">
        <dgm:presLayoutVars>
          <dgm:chMax val="0"/>
          <dgm:chPref val="0"/>
          <dgm:bulletEnabled val="1"/>
        </dgm:presLayoutVars>
      </dgm:prSet>
      <dgm:spPr/>
      <dgm:t>
        <a:bodyPr/>
        <a:lstStyle/>
        <a:p>
          <a:endParaRPr lang="en-US"/>
        </a:p>
      </dgm:t>
    </dgm:pt>
  </dgm:ptLst>
  <dgm:cxnLst>
    <dgm:cxn modelId="{E53042CE-56A3-0F43-975C-917FA74A6BAC}" type="presOf" srcId="{26D488D5-6ADE-42AD-9439-07A5659A2739}" destId="{0D7EEEE0-4B65-064F-834C-5ECFE6DEE8A8}" srcOrd="0" destOrd="0" presId="urn:microsoft.com/office/officeart/2005/8/layout/matrix3"/>
    <dgm:cxn modelId="{0C429C1A-F896-4AE9-8E9E-668829D0D211}" srcId="{B183D196-C46B-45EE-9E26-223CA2400235}" destId="{B7DC0CD8-EE28-4F20-AB89-6B232D95D598}" srcOrd="3" destOrd="0" parTransId="{2F6710EE-4A3C-412E-8A10-B6679A931C05}" sibTransId="{86FD2300-66C4-467E-AAC6-A341F96D9835}"/>
    <dgm:cxn modelId="{B0ED4F20-0B30-6D48-9BD3-F85A61E980E9}" type="presOf" srcId="{B183D196-C46B-45EE-9E26-223CA2400235}" destId="{6E46C1BE-0D2A-CF42-962C-6F30B80D9F92}" srcOrd="0" destOrd="0" presId="urn:microsoft.com/office/officeart/2005/8/layout/matrix3"/>
    <dgm:cxn modelId="{22A0D790-8921-4249-90CB-581EF4EE5F9B}" srcId="{B183D196-C46B-45EE-9E26-223CA2400235}" destId="{26D488D5-6ADE-42AD-9439-07A5659A2739}" srcOrd="2" destOrd="0" parTransId="{74E17312-EA8A-4443-9376-F91BAB3A6F5B}" sibTransId="{7EC54001-19DA-4DD9-A862-5AF093004F3A}"/>
    <dgm:cxn modelId="{DE66594E-5251-024F-B059-3F71ABA7F551}" type="presOf" srcId="{5CB8AC97-2A38-4690-AA22-DB2BDE288CEF}" destId="{131E1050-C762-AA48-920B-5168D83736A6}" srcOrd="0" destOrd="0" presId="urn:microsoft.com/office/officeart/2005/8/layout/matrix3"/>
    <dgm:cxn modelId="{BD2E043E-12F1-3549-9DCC-B7F648CBDA12}" type="presOf" srcId="{84D85705-B7AC-4761-89C6-4A5828A85F7F}" destId="{D4B71534-A46D-7440-81CC-3BA97FACE50C}" srcOrd="0" destOrd="0" presId="urn:microsoft.com/office/officeart/2005/8/layout/matrix3"/>
    <dgm:cxn modelId="{BC62F2EC-AAC8-4F47-B37D-0A292B9ECCDB}" srcId="{B183D196-C46B-45EE-9E26-223CA2400235}" destId="{5CB8AC97-2A38-4690-AA22-DB2BDE288CEF}" srcOrd="1" destOrd="0" parTransId="{C65DE783-05C0-47AE-BA82-FEA2EBF0755D}" sibTransId="{6FDAB821-E349-474B-A7A7-3775E9128F92}"/>
    <dgm:cxn modelId="{9CDF3972-0E90-C142-8DBE-2F409237647F}" type="presOf" srcId="{B7DC0CD8-EE28-4F20-AB89-6B232D95D598}" destId="{064D5633-CE99-F840-A26D-C9BF7EDEDCCA}" srcOrd="0" destOrd="0" presId="urn:microsoft.com/office/officeart/2005/8/layout/matrix3"/>
    <dgm:cxn modelId="{4855D73D-401E-47DA-B73C-3846A09F3092}" srcId="{B183D196-C46B-45EE-9E26-223CA2400235}" destId="{84D85705-B7AC-4761-89C6-4A5828A85F7F}" srcOrd="0" destOrd="0" parTransId="{366E05F6-BCFB-4867-9E85-49DFF3887DBD}" sibTransId="{488CB051-7413-4D5F-A042-80A4602F2B57}"/>
    <dgm:cxn modelId="{F32AAB76-34A0-524D-AE7F-368F92223ADF}" type="presParOf" srcId="{6E46C1BE-0D2A-CF42-962C-6F30B80D9F92}" destId="{B2CA476A-09BA-5B4D-8ED2-36CF58C3FF6C}" srcOrd="0" destOrd="0" presId="urn:microsoft.com/office/officeart/2005/8/layout/matrix3"/>
    <dgm:cxn modelId="{792DD08B-2568-4143-AB8A-6239C987F0AB}" type="presParOf" srcId="{6E46C1BE-0D2A-CF42-962C-6F30B80D9F92}" destId="{D4B71534-A46D-7440-81CC-3BA97FACE50C}" srcOrd="1" destOrd="0" presId="urn:microsoft.com/office/officeart/2005/8/layout/matrix3"/>
    <dgm:cxn modelId="{825E87D4-AAB3-434B-8234-948FA63C9508}" type="presParOf" srcId="{6E46C1BE-0D2A-CF42-962C-6F30B80D9F92}" destId="{131E1050-C762-AA48-920B-5168D83736A6}" srcOrd="2" destOrd="0" presId="urn:microsoft.com/office/officeart/2005/8/layout/matrix3"/>
    <dgm:cxn modelId="{B7EFD3D8-9A33-8B46-9BCC-1A42876B6870}" type="presParOf" srcId="{6E46C1BE-0D2A-CF42-962C-6F30B80D9F92}" destId="{0D7EEEE0-4B65-064F-834C-5ECFE6DEE8A8}" srcOrd="3" destOrd="0" presId="urn:microsoft.com/office/officeart/2005/8/layout/matrix3"/>
    <dgm:cxn modelId="{026D40B8-67F5-5341-A62E-81681FB2EE60}" type="presParOf" srcId="{6E46C1BE-0D2A-CF42-962C-6F30B80D9F92}" destId="{064D5633-CE99-F840-A26D-C9BF7EDEDCC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348691-6F51-46B4-90DB-D9806E20BE7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EB8A918-7676-4627-A674-3C9C269302F0}">
      <dgm:prSet/>
      <dgm:spPr/>
      <dgm:t>
        <a:bodyPr/>
        <a:lstStyle/>
        <a:p>
          <a:pPr>
            <a:lnSpc>
              <a:spcPct val="100000"/>
            </a:lnSpc>
          </a:pPr>
          <a:r>
            <a:rPr lang="en-US" b="1" dirty="0">
              <a:solidFill>
                <a:schemeClr val="bg2"/>
              </a:solidFill>
            </a:rPr>
            <a:t>Psychosocial Learning Environment</a:t>
          </a:r>
        </a:p>
      </dgm:t>
    </dgm:pt>
    <dgm:pt modelId="{14E5EFAC-49B8-433F-B5F8-D3757F140073}" type="parTrans" cxnId="{5F56344D-04E0-4A08-9203-E2E8A5D7A4F0}">
      <dgm:prSet/>
      <dgm:spPr/>
      <dgm:t>
        <a:bodyPr/>
        <a:lstStyle/>
        <a:p>
          <a:endParaRPr lang="en-US"/>
        </a:p>
      </dgm:t>
    </dgm:pt>
    <dgm:pt modelId="{31F252ED-7EB9-4539-AD83-415861540D7B}" type="sibTrans" cxnId="{5F56344D-04E0-4A08-9203-E2E8A5D7A4F0}">
      <dgm:prSet/>
      <dgm:spPr/>
      <dgm:t>
        <a:bodyPr/>
        <a:lstStyle/>
        <a:p>
          <a:endParaRPr lang="en-US"/>
        </a:p>
      </dgm:t>
    </dgm:pt>
    <dgm:pt modelId="{41B71BBA-0B86-48A4-8E6B-27749829121F}">
      <dgm:prSet/>
      <dgm:spPr/>
      <dgm:t>
        <a:bodyPr/>
        <a:lstStyle/>
        <a:p>
          <a:pPr>
            <a:lnSpc>
              <a:spcPct val="100000"/>
            </a:lnSpc>
          </a:pPr>
          <a:endParaRPr lang="en-US" dirty="0">
            <a:solidFill>
              <a:schemeClr val="bg2"/>
            </a:solidFill>
          </a:endParaRPr>
        </a:p>
      </dgm:t>
    </dgm:pt>
    <dgm:pt modelId="{C775B237-2AB0-4524-9AD9-AC02FE88432C}" type="parTrans" cxnId="{9DF439E5-F355-4EBE-BA21-E75700CFDD47}">
      <dgm:prSet/>
      <dgm:spPr/>
      <dgm:t>
        <a:bodyPr/>
        <a:lstStyle/>
        <a:p>
          <a:endParaRPr lang="en-US"/>
        </a:p>
      </dgm:t>
    </dgm:pt>
    <dgm:pt modelId="{849B67AF-37C3-42E4-878B-534AC6873B80}" type="sibTrans" cxnId="{9DF439E5-F355-4EBE-BA21-E75700CFDD47}">
      <dgm:prSet/>
      <dgm:spPr/>
      <dgm:t>
        <a:bodyPr/>
        <a:lstStyle/>
        <a:p>
          <a:endParaRPr lang="en-US"/>
        </a:p>
      </dgm:t>
    </dgm:pt>
    <dgm:pt modelId="{5DE51891-C8A3-4FFF-B857-D0F538035D31}">
      <dgm:prSet/>
      <dgm:spPr/>
      <dgm:t>
        <a:bodyPr/>
        <a:lstStyle/>
        <a:p>
          <a:pPr>
            <a:lnSpc>
              <a:spcPct val="100000"/>
            </a:lnSpc>
          </a:pPr>
          <a:r>
            <a:rPr lang="en-US" b="1" dirty="0">
              <a:solidFill>
                <a:schemeClr val="bg2"/>
              </a:solidFill>
            </a:rPr>
            <a:t>Motivation and Metacognition</a:t>
          </a:r>
        </a:p>
      </dgm:t>
    </dgm:pt>
    <dgm:pt modelId="{659D4255-327D-45B3-9C0B-9BB2CCB1B7CC}" type="parTrans" cxnId="{7941D9A0-8381-465E-AA4B-8286EF948596}">
      <dgm:prSet/>
      <dgm:spPr/>
      <dgm:t>
        <a:bodyPr/>
        <a:lstStyle/>
        <a:p>
          <a:endParaRPr lang="en-US"/>
        </a:p>
      </dgm:t>
    </dgm:pt>
    <dgm:pt modelId="{07A49022-D651-427A-89F5-F9F5F623F828}" type="sibTrans" cxnId="{7941D9A0-8381-465E-AA4B-8286EF948596}">
      <dgm:prSet/>
      <dgm:spPr/>
      <dgm:t>
        <a:bodyPr/>
        <a:lstStyle/>
        <a:p>
          <a:endParaRPr lang="en-US"/>
        </a:p>
      </dgm:t>
    </dgm:pt>
    <dgm:pt modelId="{E2F51DC1-F199-4F7B-85B2-AEEEFC6C7D18}">
      <dgm:prSet/>
      <dgm:spPr/>
      <dgm:t>
        <a:bodyPr/>
        <a:lstStyle/>
        <a:p>
          <a:pPr>
            <a:lnSpc>
              <a:spcPct val="100000"/>
            </a:lnSpc>
          </a:pPr>
          <a:endParaRPr lang="en-US" baseline="0" dirty="0">
            <a:solidFill>
              <a:schemeClr val="bg2"/>
            </a:solidFill>
          </a:endParaRPr>
        </a:p>
      </dgm:t>
    </dgm:pt>
    <dgm:pt modelId="{9BDE43A6-D921-4F43-A7F0-0370EB60A832}" type="parTrans" cxnId="{7472C6F3-1B78-47E4-BB8E-EE31F494EF9A}">
      <dgm:prSet/>
      <dgm:spPr/>
      <dgm:t>
        <a:bodyPr/>
        <a:lstStyle/>
        <a:p>
          <a:endParaRPr lang="en-US"/>
        </a:p>
      </dgm:t>
    </dgm:pt>
    <dgm:pt modelId="{2DEDED4A-F740-49D0-B78D-45752B2EE00E}" type="sibTrans" cxnId="{7472C6F3-1B78-47E4-BB8E-EE31F494EF9A}">
      <dgm:prSet/>
      <dgm:spPr/>
      <dgm:t>
        <a:bodyPr/>
        <a:lstStyle/>
        <a:p>
          <a:endParaRPr lang="en-US"/>
        </a:p>
      </dgm:t>
    </dgm:pt>
    <dgm:pt modelId="{B1D191D3-22A9-47A2-9418-87025B9E5587}">
      <dgm:prSet/>
      <dgm:spPr/>
      <dgm:t>
        <a:bodyPr/>
        <a:lstStyle/>
        <a:p>
          <a:pPr>
            <a:lnSpc>
              <a:spcPct val="100000"/>
            </a:lnSpc>
          </a:pPr>
          <a:r>
            <a:rPr lang="en-US" b="1" i="0" dirty="0">
              <a:solidFill>
                <a:schemeClr val="bg2"/>
              </a:solidFill>
            </a:rPr>
            <a:t>Q</a:t>
          </a:r>
          <a:r>
            <a:rPr lang="en-US" b="1" dirty="0">
              <a:solidFill>
                <a:schemeClr val="bg2"/>
              </a:solidFill>
            </a:rPr>
            <a:t>uality of Educational Design</a:t>
          </a:r>
        </a:p>
      </dgm:t>
    </dgm:pt>
    <dgm:pt modelId="{B4AB5638-1004-4A57-B465-548AE06309E5}" type="parTrans" cxnId="{FD92B63D-B846-47E6-B776-848043E00450}">
      <dgm:prSet/>
      <dgm:spPr/>
      <dgm:t>
        <a:bodyPr/>
        <a:lstStyle/>
        <a:p>
          <a:endParaRPr lang="en-US"/>
        </a:p>
      </dgm:t>
    </dgm:pt>
    <dgm:pt modelId="{1655E720-D51F-4773-95C0-1341ADEA5ACA}" type="sibTrans" cxnId="{FD92B63D-B846-47E6-B776-848043E00450}">
      <dgm:prSet/>
      <dgm:spPr/>
      <dgm:t>
        <a:bodyPr/>
        <a:lstStyle/>
        <a:p>
          <a:endParaRPr lang="en-US"/>
        </a:p>
      </dgm:t>
    </dgm:pt>
    <dgm:pt modelId="{60AC259B-5D95-4D5A-803D-BAAE431F5795}">
      <dgm:prSet/>
      <dgm:spPr/>
      <dgm:t>
        <a:bodyPr/>
        <a:lstStyle/>
        <a:p>
          <a:pPr>
            <a:lnSpc>
              <a:spcPct val="100000"/>
            </a:lnSpc>
          </a:pPr>
          <a:endParaRPr lang="en-US" dirty="0">
            <a:solidFill>
              <a:schemeClr val="bg2"/>
            </a:solidFill>
          </a:endParaRPr>
        </a:p>
      </dgm:t>
    </dgm:pt>
    <dgm:pt modelId="{58C831B2-9C31-485C-95FA-342B347543F6}" type="parTrans" cxnId="{E85A68A6-D879-4B59-8799-37DA6F1D885B}">
      <dgm:prSet/>
      <dgm:spPr/>
      <dgm:t>
        <a:bodyPr/>
        <a:lstStyle/>
        <a:p>
          <a:endParaRPr lang="en-US"/>
        </a:p>
      </dgm:t>
    </dgm:pt>
    <dgm:pt modelId="{4B3C642E-3A70-476A-BFDE-EEB160FE82DA}" type="sibTrans" cxnId="{E85A68A6-D879-4B59-8799-37DA6F1D885B}">
      <dgm:prSet/>
      <dgm:spPr/>
      <dgm:t>
        <a:bodyPr/>
        <a:lstStyle/>
        <a:p>
          <a:endParaRPr lang="en-US"/>
        </a:p>
      </dgm:t>
    </dgm:pt>
    <dgm:pt modelId="{BF3103D8-B617-4354-8981-26FCB3494AE7}" type="pres">
      <dgm:prSet presAssocID="{BD348691-6F51-46B4-90DB-D9806E20BE72}" presName="root" presStyleCnt="0">
        <dgm:presLayoutVars>
          <dgm:dir/>
          <dgm:resizeHandles val="exact"/>
        </dgm:presLayoutVars>
      </dgm:prSet>
      <dgm:spPr/>
      <dgm:t>
        <a:bodyPr/>
        <a:lstStyle/>
        <a:p>
          <a:endParaRPr lang="en-US"/>
        </a:p>
      </dgm:t>
    </dgm:pt>
    <dgm:pt modelId="{B0CEE338-002E-4E0F-91F5-5279408E1004}" type="pres">
      <dgm:prSet presAssocID="{CEB8A918-7676-4627-A674-3C9C269302F0}" presName="compNode" presStyleCnt="0"/>
      <dgm:spPr/>
    </dgm:pt>
    <dgm:pt modelId="{3CE85AD2-7509-4C2B-B3A0-9758840A6C2E}" type="pres">
      <dgm:prSet presAssocID="{CEB8A918-7676-4627-A674-3C9C269302F0}" presName="bgRect" presStyleLbl="bgShp" presStyleIdx="0" presStyleCnt="3"/>
      <dgm:spPr/>
    </dgm:pt>
    <dgm:pt modelId="{59B15FF3-EBBB-47CB-B19D-37BEE61DC2B8}" type="pres">
      <dgm:prSet presAssocID="{CEB8A918-7676-4627-A674-3C9C269302F0}" presName="iconRect" presStyleLbl="node1" presStyleIdx="0" presStyleCnt="3" custScaleX="260971" custScaleY="184409" custLinFactNeighborX="17236" custLinFactNeighborY="215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ial Network"/>
        </a:ext>
      </dgm:extLst>
    </dgm:pt>
    <dgm:pt modelId="{49C3E95F-6F21-4497-A8F1-5689F2FD9EE8}" type="pres">
      <dgm:prSet presAssocID="{CEB8A918-7676-4627-A674-3C9C269302F0}" presName="spaceRect" presStyleCnt="0"/>
      <dgm:spPr/>
    </dgm:pt>
    <dgm:pt modelId="{F94DECB0-6D49-48F6-8E40-156E918EDCEE}" type="pres">
      <dgm:prSet presAssocID="{CEB8A918-7676-4627-A674-3C9C269302F0}" presName="parTx" presStyleLbl="revTx" presStyleIdx="0" presStyleCnt="6" custScaleX="155001" custLinFactNeighborX="33433" custLinFactNeighborY="2336">
        <dgm:presLayoutVars>
          <dgm:chMax val="0"/>
          <dgm:chPref val="0"/>
        </dgm:presLayoutVars>
      </dgm:prSet>
      <dgm:spPr/>
      <dgm:t>
        <a:bodyPr/>
        <a:lstStyle/>
        <a:p>
          <a:endParaRPr lang="en-US"/>
        </a:p>
      </dgm:t>
    </dgm:pt>
    <dgm:pt modelId="{4F9C908F-CAEB-457C-9DA1-98865177639D}" type="pres">
      <dgm:prSet presAssocID="{CEB8A918-7676-4627-A674-3C9C269302F0}" presName="desTx" presStyleLbl="revTx" presStyleIdx="1" presStyleCnt="6">
        <dgm:presLayoutVars/>
      </dgm:prSet>
      <dgm:spPr/>
      <dgm:t>
        <a:bodyPr/>
        <a:lstStyle/>
        <a:p>
          <a:endParaRPr lang="en-US"/>
        </a:p>
      </dgm:t>
    </dgm:pt>
    <dgm:pt modelId="{348BA980-627F-4987-A475-9B948C4BF064}" type="pres">
      <dgm:prSet presAssocID="{31F252ED-7EB9-4539-AD83-415861540D7B}" presName="sibTrans" presStyleCnt="0"/>
      <dgm:spPr/>
    </dgm:pt>
    <dgm:pt modelId="{FCD1B6C0-4075-40BB-9649-C9188317AEAB}" type="pres">
      <dgm:prSet presAssocID="{5DE51891-C8A3-4FFF-B857-D0F538035D31}" presName="compNode" presStyleCnt="0"/>
      <dgm:spPr/>
    </dgm:pt>
    <dgm:pt modelId="{458A89B5-21D2-4043-8F19-3095C2D787EF}" type="pres">
      <dgm:prSet presAssocID="{5DE51891-C8A3-4FFF-B857-D0F538035D31}" presName="bgRect" presStyleLbl="bgShp" presStyleIdx="1" presStyleCnt="3" custLinFactNeighborX="-1104" custLinFactNeighborY="-1762"/>
      <dgm:spPr/>
    </dgm:pt>
    <dgm:pt modelId="{FAA835D2-B8F6-4552-B515-A0CF50EA25A2}" type="pres">
      <dgm:prSet presAssocID="{5DE51891-C8A3-4FFF-B857-D0F538035D31}" presName="iconRect" presStyleLbl="node1" presStyleIdx="1" presStyleCnt="3" custScaleX="278944" custScaleY="15129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9247101E-41DB-4A1E-A5C6-193821028197}" type="pres">
      <dgm:prSet presAssocID="{5DE51891-C8A3-4FFF-B857-D0F538035D31}" presName="spaceRect" presStyleCnt="0"/>
      <dgm:spPr/>
    </dgm:pt>
    <dgm:pt modelId="{E9110490-38A8-4614-AFC7-2ABF186C2A9E}" type="pres">
      <dgm:prSet presAssocID="{5DE51891-C8A3-4FFF-B857-D0F538035D31}" presName="parTx" presStyleLbl="revTx" presStyleIdx="2" presStyleCnt="6" custScaleX="137212" custLinFactNeighborX="26073" custLinFactNeighborY="-1694">
        <dgm:presLayoutVars>
          <dgm:chMax val="0"/>
          <dgm:chPref val="0"/>
        </dgm:presLayoutVars>
      </dgm:prSet>
      <dgm:spPr/>
      <dgm:t>
        <a:bodyPr/>
        <a:lstStyle/>
        <a:p>
          <a:endParaRPr lang="en-US"/>
        </a:p>
      </dgm:t>
    </dgm:pt>
    <dgm:pt modelId="{E4973A30-C361-4EB2-96FA-1B39CAD1BCB5}" type="pres">
      <dgm:prSet presAssocID="{5DE51891-C8A3-4FFF-B857-D0F538035D31}" presName="desTx" presStyleLbl="revTx" presStyleIdx="3" presStyleCnt="6">
        <dgm:presLayoutVars/>
      </dgm:prSet>
      <dgm:spPr/>
      <dgm:t>
        <a:bodyPr/>
        <a:lstStyle/>
        <a:p>
          <a:endParaRPr lang="en-US"/>
        </a:p>
      </dgm:t>
    </dgm:pt>
    <dgm:pt modelId="{2910C6B2-5BE9-4F53-A123-EFA187638B38}" type="pres">
      <dgm:prSet presAssocID="{07A49022-D651-427A-89F5-F9F5F623F828}" presName="sibTrans" presStyleCnt="0"/>
      <dgm:spPr/>
    </dgm:pt>
    <dgm:pt modelId="{A9736775-95F6-4824-83D0-4C695E44F216}" type="pres">
      <dgm:prSet presAssocID="{B1D191D3-22A9-47A2-9418-87025B9E5587}" presName="compNode" presStyleCnt="0"/>
      <dgm:spPr/>
    </dgm:pt>
    <dgm:pt modelId="{38BDC042-FF1F-43D1-BAD6-3C483FEC143F}" type="pres">
      <dgm:prSet presAssocID="{B1D191D3-22A9-47A2-9418-87025B9E5587}" presName="bgRect" presStyleLbl="bgShp" presStyleIdx="2" presStyleCnt="3"/>
      <dgm:spPr/>
    </dgm:pt>
    <dgm:pt modelId="{1E2CD573-8CC5-48F6-82B5-84A00ECA7BB3}" type="pres">
      <dgm:prSet presAssocID="{B1D191D3-22A9-47A2-9418-87025B9E5587}" presName="iconRect" presStyleLbl="node1" presStyleIdx="2" presStyleCnt="3" custScaleX="238827" custScaleY="156581" custLinFactNeighborX="35229" custLinFactNeighborY="-121"/>
      <dgm:spPr>
        <a:blipFill>
          <a:blip xmlns:r="http://schemas.openxmlformats.org/officeDocument/2006/relationships" r:embed="rId5">
            <a:extLst>
              <a:ext uri="{96DAC541-7B7A-43D3-8B79-37D633B846F1}">
                <asvg:svgBlip xmlns=""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npatient with solid fill"/>
        </a:ext>
      </dgm:extLst>
    </dgm:pt>
    <dgm:pt modelId="{1412B000-C4AB-4A02-869A-39E695AFCE6A}" type="pres">
      <dgm:prSet presAssocID="{B1D191D3-22A9-47A2-9418-87025B9E5587}" presName="spaceRect" presStyleCnt="0"/>
      <dgm:spPr/>
    </dgm:pt>
    <dgm:pt modelId="{D09FC7B0-97E0-4520-B0D9-56828065F6F8}" type="pres">
      <dgm:prSet presAssocID="{B1D191D3-22A9-47A2-9418-87025B9E5587}" presName="parTx" presStyleLbl="revTx" presStyleIdx="4" presStyleCnt="6" custScaleX="129639" custLinFactNeighborX="22084" custLinFactNeighborY="-2292">
        <dgm:presLayoutVars>
          <dgm:chMax val="0"/>
          <dgm:chPref val="0"/>
        </dgm:presLayoutVars>
      </dgm:prSet>
      <dgm:spPr/>
      <dgm:t>
        <a:bodyPr/>
        <a:lstStyle/>
        <a:p>
          <a:endParaRPr lang="en-US"/>
        </a:p>
      </dgm:t>
    </dgm:pt>
    <dgm:pt modelId="{052A73BB-D528-4215-9016-EF2C592D5A6E}" type="pres">
      <dgm:prSet presAssocID="{B1D191D3-22A9-47A2-9418-87025B9E5587}" presName="desTx" presStyleLbl="revTx" presStyleIdx="5" presStyleCnt="6">
        <dgm:presLayoutVars/>
      </dgm:prSet>
      <dgm:spPr/>
      <dgm:t>
        <a:bodyPr/>
        <a:lstStyle/>
        <a:p>
          <a:endParaRPr lang="en-US"/>
        </a:p>
      </dgm:t>
    </dgm:pt>
  </dgm:ptLst>
  <dgm:cxnLst>
    <dgm:cxn modelId="{CE0A2B14-556D-6948-AB14-9C7F56552381}" type="presOf" srcId="{60AC259B-5D95-4D5A-803D-BAAE431F5795}" destId="{052A73BB-D528-4215-9016-EF2C592D5A6E}" srcOrd="0" destOrd="0" presId="urn:microsoft.com/office/officeart/2018/2/layout/IconVerticalSolidList"/>
    <dgm:cxn modelId="{5094578D-628B-BB45-9585-C62446B6F3A5}" type="presOf" srcId="{CEB8A918-7676-4627-A674-3C9C269302F0}" destId="{F94DECB0-6D49-48F6-8E40-156E918EDCEE}" srcOrd="0" destOrd="0" presId="urn:microsoft.com/office/officeart/2018/2/layout/IconVerticalSolidList"/>
    <dgm:cxn modelId="{7941D9A0-8381-465E-AA4B-8286EF948596}" srcId="{BD348691-6F51-46B4-90DB-D9806E20BE72}" destId="{5DE51891-C8A3-4FFF-B857-D0F538035D31}" srcOrd="1" destOrd="0" parTransId="{659D4255-327D-45B3-9C0B-9BB2CCB1B7CC}" sibTransId="{07A49022-D651-427A-89F5-F9F5F623F828}"/>
    <dgm:cxn modelId="{9DF439E5-F355-4EBE-BA21-E75700CFDD47}" srcId="{CEB8A918-7676-4627-A674-3C9C269302F0}" destId="{41B71BBA-0B86-48A4-8E6B-27749829121F}" srcOrd="0" destOrd="0" parTransId="{C775B237-2AB0-4524-9AD9-AC02FE88432C}" sibTransId="{849B67AF-37C3-42E4-878B-534AC6873B80}"/>
    <dgm:cxn modelId="{E85A68A6-D879-4B59-8799-37DA6F1D885B}" srcId="{B1D191D3-22A9-47A2-9418-87025B9E5587}" destId="{60AC259B-5D95-4D5A-803D-BAAE431F5795}" srcOrd="0" destOrd="0" parTransId="{58C831B2-9C31-485C-95FA-342B347543F6}" sibTransId="{4B3C642E-3A70-476A-BFDE-EEB160FE82DA}"/>
    <dgm:cxn modelId="{A8750958-A392-6B42-AE86-82E2431AFF9A}" type="presOf" srcId="{E2F51DC1-F199-4F7B-85B2-AEEEFC6C7D18}" destId="{E4973A30-C361-4EB2-96FA-1B39CAD1BCB5}" srcOrd="0" destOrd="0" presId="urn:microsoft.com/office/officeart/2018/2/layout/IconVerticalSolidList"/>
    <dgm:cxn modelId="{FD92B63D-B846-47E6-B776-848043E00450}" srcId="{BD348691-6F51-46B4-90DB-D9806E20BE72}" destId="{B1D191D3-22A9-47A2-9418-87025B9E5587}" srcOrd="2" destOrd="0" parTransId="{B4AB5638-1004-4A57-B465-548AE06309E5}" sibTransId="{1655E720-D51F-4773-95C0-1341ADEA5ACA}"/>
    <dgm:cxn modelId="{7472C6F3-1B78-47E4-BB8E-EE31F494EF9A}" srcId="{5DE51891-C8A3-4FFF-B857-D0F538035D31}" destId="{E2F51DC1-F199-4F7B-85B2-AEEEFC6C7D18}" srcOrd="0" destOrd="0" parTransId="{9BDE43A6-D921-4F43-A7F0-0370EB60A832}" sibTransId="{2DEDED4A-F740-49D0-B78D-45752B2EE00E}"/>
    <dgm:cxn modelId="{B472EEEB-BE13-6B46-8B45-0364979883C2}" type="presOf" srcId="{B1D191D3-22A9-47A2-9418-87025B9E5587}" destId="{D09FC7B0-97E0-4520-B0D9-56828065F6F8}" srcOrd="0" destOrd="0" presId="urn:microsoft.com/office/officeart/2018/2/layout/IconVerticalSolidList"/>
    <dgm:cxn modelId="{F2301EC2-019F-6B4C-8A10-AB6B5C3BB287}" type="presOf" srcId="{5DE51891-C8A3-4FFF-B857-D0F538035D31}" destId="{E9110490-38A8-4614-AFC7-2ABF186C2A9E}" srcOrd="0" destOrd="0" presId="urn:microsoft.com/office/officeart/2018/2/layout/IconVerticalSolidList"/>
    <dgm:cxn modelId="{5F56344D-04E0-4A08-9203-E2E8A5D7A4F0}" srcId="{BD348691-6F51-46B4-90DB-D9806E20BE72}" destId="{CEB8A918-7676-4627-A674-3C9C269302F0}" srcOrd="0" destOrd="0" parTransId="{14E5EFAC-49B8-433F-B5F8-D3757F140073}" sibTransId="{31F252ED-7EB9-4539-AD83-415861540D7B}"/>
    <dgm:cxn modelId="{60BB15B8-0974-8C46-9A01-41BC3EE994F6}" type="presOf" srcId="{BD348691-6F51-46B4-90DB-D9806E20BE72}" destId="{BF3103D8-B617-4354-8981-26FCB3494AE7}" srcOrd="0" destOrd="0" presId="urn:microsoft.com/office/officeart/2018/2/layout/IconVerticalSolidList"/>
    <dgm:cxn modelId="{E6BB9940-1FA5-0A48-83B3-8A4FE5CB61AF}" type="presOf" srcId="{41B71BBA-0B86-48A4-8E6B-27749829121F}" destId="{4F9C908F-CAEB-457C-9DA1-98865177639D}" srcOrd="0" destOrd="0" presId="urn:microsoft.com/office/officeart/2018/2/layout/IconVerticalSolidList"/>
    <dgm:cxn modelId="{284A7F80-2475-ED42-A0E7-DE8A8227846B}" type="presParOf" srcId="{BF3103D8-B617-4354-8981-26FCB3494AE7}" destId="{B0CEE338-002E-4E0F-91F5-5279408E1004}" srcOrd="0" destOrd="0" presId="urn:microsoft.com/office/officeart/2018/2/layout/IconVerticalSolidList"/>
    <dgm:cxn modelId="{CC53D866-1CFD-0245-8A04-6A01BDBBF5DB}" type="presParOf" srcId="{B0CEE338-002E-4E0F-91F5-5279408E1004}" destId="{3CE85AD2-7509-4C2B-B3A0-9758840A6C2E}" srcOrd="0" destOrd="0" presId="urn:microsoft.com/office/officeart/2018/2/layout/IconVerticalSolidList"/>
    <dgm:cxn modelId="{DE231C55-911F-1D4D-B8DC-F5D05CE98A45}" type="presParOf" srcId="{B0CEE338-002E-4E0F-91F5-5279408E1004}" destId="{59B15FF3-EBBB-47CB-B19D-37BEE61DC2B8}" srcOrd="1" destOrd="0" presId="urn:microsoft.com/office/officeart/2018/2/layout/IconVerticalSolidList"/>
    <dgm:cxn modelId="{7DBB1E81-DB65-764D-BE93-B71A09F45472}" type="presParOf" srcId="{B0CEE338-002E-4E0F-91F5-5279408E1004}" destId="{49C3E95F-6F21-4497-A8F1-5689F2FD9EE8}" srcOrd="2" destOrd="0" presId="urn:microsoft.com/office/officeart/2018/2/layout/IconVerticalSolidList"/>
    <dgm:cxn modelId="{9C6F029F-0BBB-0D42-BEC1-A92E7384AFDD}" type="presParOf" srcId="{B0CEE338-002E-4E0F-91F5-5279408E1004}" destId="{F94DECB0-6D49-48F6-8E40-156E918EDCEE}" srcOrd="3" destOrd="0" presId="urn:microsoft.com/office/officeart/2018/2/layout/IconVerticalSolidList"/>
    <dgm:cxn modelId="{7272A921-6D4E-4541-8B9B-E5A8905DEEA1}" type="presParOf" srcId="{B0CEE338-002E-4E0F-91F5-5279408E1004}" destId="{4F9C908F-CAEB-457C-9DA1-98865177639D}" srcOrd="4" destOrd="0" presId="urn:microsoft.com/office/officeart/2018/2/layout/IconVerticalSolidList"/>
    <dgm:cxn modelId="{5B514A67-4BF1-944B-A91B-F70C76661F4B}" type="presParOf" srcId="{BF3103D8-B617-4354-8981-26FCB3494AE7}" destId="{348BA980-627F-4987-A475-9B948C4BF064}" srcOrd="1" destOrd="0" presId="urn:microsoft.com/office/officeart/2018/2/layout/IconVerticalSolidList"/>
    <dgm:cxn modelId="{471E47CE-6729-FB4E-B5C6-6CE07B1F6AEE}" type="presParOf" srcId="{BF3103D8-B617-4354-8981-26FCB3494AE7}" destId="{FCD1B6C0-4075-40BB-9649-C9188317AEAB}" srcOrd="2" destOrd="0" presId="urn:microsoft.com/office/officeart/2018/2/layout/IconVerticalSolidList"/>
    <dgm:cxn modelId="{2447C3C4-7BC6-FE4F-B877-868382F1B387}" type="presParOf" srcId="{FCD1B6C0-4075-40BB-9649-C9188317AEAB}" destId="{458A89B5-21D2-4043-8F19-3095C2D787EF}" srcOrd="0" destOrd="0" presId="urn:microsoft.com/office/officeart/2018/2/layout/IconVerticalSolidList"/>
    <dgm:cxn modelId="{9466A422-623D-2E4C-8537-BD879E2A120D}" type="presParOf" srcId="{FCD1B6C0-4075-40BB-9649-C9188317AEAB}" destId="{FAA835D2-B8F6-4552-B515-A0CF50EA25A2}" srcOrd="1" destOrd="0" presId="urn:microsoft.com/office/officeart/2018/2/layout/IconVerticalSolidList"/>
    <dgm:cxn modelId="{1BDA6E4D-1BB6-1A4F-BC72-693F9C0755B2}" type="presParOf" srcId="{FCD1B6C0-4075-40BB-9649-C9188317AEAB}" destId="{9247101E-41DB-4A1E-A5C6-193821028197}" srcOrd="2" destOrd="0" presId="urn:microsoft.com/office/officeart/2018/2/layout/IconVerticalSolidList"/>
    <dgm:cxn modelId="{754E4B19-0829-A949-B5F1-8ACEABB5FDEE}" type="presParOf" srcId="{FCD1B6C0-4075-40BB-9649-C9188317AEAB}" destId="{E9110490-38A8-4614-AFC7-2ABF186C2A9E}" srcOrd="3" destOrd="0" presId="urn:microsoft.com/office/officeart/2018/2/layout/IconVerticalSolidList"/>
    <dgm:cxn modelId="{124F3533-9144-BF4E-953E-6C57528DEC02}" type="presParOf" srcId="{FCD1B6C0-4075-40BB-9649-C9188317AEAB}" destId="{E4973A30-C361-4EB2-96FA-1B39CAD1BCB5}" srcOrd="4" destOrd="0" presId="urn:microsoft.com/office/officeart/2018/2/layout/IconVerticalSolidList"/>
    <dgm:cxn modelId="{077C7415-1CF5-764E-8C27-9C6542040E07}" type="presParOf" srcId="{BF3103D8-B617-4354-8981-26FCB3494AE7}" destId="{2910C6B2-5BE9-4F53-A123-EFA187638B38}" srcOrd="3" destOrd="0" presId="urn:microsoft.com/office/officeart/2018/2/layout/IconVerticalSolidList"/>
    <dgm:cxn modelId="{181DD7D7-016F-7546-A55C-D2B5F4E3129A}" type="presParOf" srcId="{BF3103D8-B617-4354-8981-26FCB3494AE7}" destId="{A9736775-95F6-4824-83D0-4C695E44F216}" srcOrd="4" destOrd="0" presId="urn:microsoft.com/office/officeart/2018/2/layout/IconVerticalSolidList"/>
    <dgm:cxn modelId="{3E01BBA7-3228-E34A-A24D-7BA8C3A0FFE3}" type="presParOf" srcId="{A9736775-95F6-4824-83D0-4C695E44F216}" destId="{38BDC042-FF1F-43D1-BAD6-3C483FEC143F}" srcOrd="0" destOrd="0" presId="urn:microsoft.com/office/officeart/2018/2/layout/IconVerticalSolidList"/>
    <dgm:cxn modelId="{67A383D8-1CEA-344A-99A3-496A70857E48}" type="presParOf" srcId="{A9736775-95F6-4824-83D0-4C695E44F216}" destId="{1E2CD573-8CC5-48F6-82B5-84A00ECA7BB3}" srcOrd="1" destOrd="0" presId="urn:microsoft.com/office/officeart/2018/2/layout/IconVerticalSolidList"/>
    <dgm:cxn modelId="{5AB2B953-D98F-6B42-8F67-B6D2640AC523}" type="presParOf" srcId="{A9736775-95F6-4824-83D0-4C695E44F216}" destId="{1412B000-C4AB-4A02-869A-39E695AFCE6A}" srcOrd="2" destOrd="0" presId="urn:microsoft.com/office/officeart/2018/2/layout/IconVerticalSolidList"/>
    <dgm:cxn modelId="{BC84B14F-518D-C14C-8043-2C19D6C345A4}" type="presParOf" srcId="{A9736775-95F6-4824-83D0-4C695E44F216}" destId="{D09FC7B0-97E0-4520-B0D9-56828065F6F8}" srcOrd="3" destOrd="0" presId="urn:microsoft.com/office/officeart/2018/2/layout/IconVerticalSolidList"/>
    <dgm:cxn modelId="{D487142E-932E-324C-AE85-22F9823B20B2}" type="presParOf" srcId="{A9736775-95F6-4824-83D0-4C695E44F216}" destId="{052A73BB-D528-4215-9016-EF2C592D5A6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colorful4" csCatId="colorful" phldr="1"/>
      <dgm:spPr/>
      <dgm:t>
        <a:bodyPr/>
        <a:lstStyle/>
        <a:p>
          <a:endParaRPr lang="en-US"/>
        </a:p>
      </dgm:t>
    </dgm:pt>
    <dgm:pt modelId="{3D6D5719-D758-401F-9931-7D863184EE0C}">
      <dgm:prSet phldrT="[Text]"/>
      <dgm:spPr/>
      <dgm:t>
        <a:bodyPr/>
        <a:lstStyle/>
        <a:p>
          <a:r>
            <a:rPr lang="en-US" b="1"/>
            <a:t>Interrupt</a:t>
          </a:r>
        </a:p>
      </dgm:t>
    </dgm:pt>
    <dgm:pt modelId="{7D5ADA3A-7C2C-409C-BFC4-49B80B07DCFE}" type="parTrans" cxnId="{0D678B37-AEA3-4DCF-ACF6-9637F2E0D613}">
      <dgm:prSet/>
      <dgm:spPr/>
      <dgm:t>
        <a:bodyPr/>
        <a:lstStyle/>
        <a:p>
          <a:endParaRPr lang="en-US"/>
        </a:p>
      </dgm:t>
    </dgm:pt>
    <dgm:pt modelId="{2EB1239D-F883-40EA-8487-58049148FC87}" type="sibTrans" cxnId="{0D678B37-AEA3-4DCF-ACF6-9637F2E0D613}">
      <dgm:prSet/>
      <dgm:spPr/>
      <dgm:t>
        <a:bodyPr/>
        <a:lstStyle/>
        <a:p>
          <a:endParaRPr lang="en-US"/>
        </a:p>
      </dgm:t>
    </dgm:pt>
    <dgm:pt modelId="{945BFB02-15F4-4026-AD34-CD62E5F3A598}">
      <dgm:prSet phldrT="[Text]"/>
      <dgm:spPr/>
      <dgm:t>
        <a:bodyPr/>
        <a:lstStyle/>
        <a:p>
          <a:r>
            <a:rPr lang="en-US" b="1"/>
            <a:t>Excuse me, can I just clarify what I heard?</a:t>
          </a:r>
        </a:p>
      </dgm:t>
    </dgm:pt>
    <dgm:pt modelId="{FC3CB677-FC26-49AD-BAC6-36AF8C4D4039}" type="parTrans" cxnId="{681123E4-02EC-421E-8137-CFFDFCD96B03}">
      <dgm:prSet/>
      <dgm:spPr/>
      <dgm:t>
        <a:bodyPr/>
        <a:lstStyle/>
        <a:p>
          <a:endParaRPr lang="en-US"/>
        </a:p>
      </dgm:t>
    </dgm:pt>
    <dgm:pt modelId="{DBFA635E-83C8-4E3C-8B10-6E77C182C1A2}" type="sibTrans" cxnId="{681123E4-02EC-421E-8137-CFFDFCD96B03}">
      <dgm:prSet/>
      <dgm:spPr/>
      <dgm:t>
        <a:bodyPr/>
        <a:lstStyle/>
        <a:p>
          <a:endParaRPr lang="en-US"/>
        </a:p>
      </dgm:t>
    </dgm:pt>
    <dgm:pt modelId="{59F673EC-0CD3-4635-899F-CF695215C0A3}">
      <dgm:prSet phldrT="[Text]"/>
      <dgm:spPr/>
      <dgm:t>
        <a:bodyPr/>
        <a:lstStyle/>
        <a:p>
          <a:r>
            <a:rPr lang="en-US" b="1"/>
            <a:t>Before we continue, I want to talk about the language you just used.</a:t>
          </a:r>
        </a:p>
      </dgm:t>
    </dgm:pt>
    <dgm:pt modelId="{D3E7B51B-FEDD-4C72-96DF-EB33F0E2F2E3}" type="parTrans" cxnId="{61A0FCD9-2567-48A5-A7F1-F7B3E9DBCF64}">
      <dgm:prSet/>
      <dgm:spPr/>
      <dgm:t>
        <a:bodyPr/>
        <a:lstStyle/>
        <a:p>
          <a:endParaRPr lang="en-US"/>
        </a:p>
      </dgm:t>
    </dgm:pt>
    <dgm:pt modelId="{CAB2217D-F0E2-4CCA-BAE0-FFC28CBEB040}" type="sibTrans" cxnId="{61A0FCD9-2567-48A5-A7F1-F7B3E9DBCF64}">
      <dgm:prSet/>
      <dgm:spPr/>
      <dgm:t>
        <a:bodyPr/>
        <a:lstStyle/>
        <a:p>
          <a:endParaRPr lang="en-US"/>
        </a:p>
      </dgm:t>
    </dgm:pt>
    <dgm:pt modelId="{36A83675-E09B-4310-BB99-EA938A9CB6B1}">
      <dgm:prSet phldrT="[Text]"/>
      <dgm:spPr/>
      <dgm:t>
        <a:bodyPr/>
        <a:lstStyle/>
        <a:p>
          <a:r>
            <a:rPr lang="en-US" b="1"/>
            <a:t>Question</a:t>
          </a:r>
        </a:p>
      </dgm:t>
    </dgm:pt>
    <dgm:pt modelId="{948A05D7-07F3-4F3B-BAC0-904686BDE7A4}" type="parTrans" cxnId="{92AF103F-2790-464E-87DA-6DFFC03CD525}">
      <dgm:prSet/>
      <dgm:spPr/>
      <dgm:t>
        <a:bodyPr/>
        <a:lstStyle/>
        <a:p>
          <a:endParaRPr lang="en-US"/>
        </a:p>
      </dgm:t>
    </dgm:pt>
    <dgm:pt modelId="{6CA15C75-F904-4C0A-B7BF-E539000CD8C8}" type="sibTrans" cxnId="{92AF103F-2790-464E-87DA-6DFFC03CD525}">
      <dgm:prSet/>
      <dgm:spPr/>
      <dgm:t>
        <a:bodyPr/>
        <a:lstStyle/>
        <a:p>
          <a:endParaRPr lang="en-US"/>
        </a:p>
      </dgm:t>
    </dgm:pt>
    <dgm:pt modelId="{0E28F217-2F88-4365-B4A4-B6B7B2D3C21F}">
      <dgm:prSet phldrT="[Text]"/>
      <dgm:spPr/>
      <dgm:t>
        <a:bodyPr/>
        <a:lstStyle/>
        <a:p>
          <a:r>
            <a:rPr lang="en-US" b="1"/>
            <a:t>Why do you feel that way?</a:t>
          </a:r>
        </a:p>
      </dgm:t>
    </dgm:pt>
    <dgm:pt modelId="{99802B28-5502-410C-90D6-D1849390A7E6}" type="parTrans" cxnId="{8B844A3D-4582-4DD1-9990-3B55DE8B1C69}">
      <dgm:prSet/>
      <dgm:spPr/>
      <dgm:t>
        <a:bodyPr/>
        <a:lstStyle/>
        <a:p>
          <a:endParaRPr lang="en-US"/>
        </a:p>
      </dgm:t>
    </dgm:pt>
    <dgm:pt modelId="{CE1C5280-5C88-4CBE-B97E-45DF9B5A192A}" type="sibTrans" cxnId="{8B844A3D-4582-4DD1-9990-3B55DE8B1C69}">
      <dgm:prSet/>
      <dgm:spPr/>
      <dgm:t>
        <a:bodyPr/>
        <a:lstStyle/>
        <a:p>
          <a:endParaRPr lang="en-US"/>
        </a:p>
      </dgm:t>
    </dgm:pt>
    <dgm:pt modelId="{B8975B56-AC6E-4460-9400-1DFF41A57130}">
      <dgm:prSet phldrT="[Text]"/>
      <dgm:spPr/>
      <dgm:t>
        <a:bodyPr/>
        <a:lstStyle/>
        <a:p>
          <a:r>
            <a:rPr lang="en-US" b="1"/>
            <a:t>Why do you think some people may find what you said harmful or inappropriate?</a:t>
          </a:r>
        </a:p>
      </dgm:t>
    </dgm:pt>
    <dgm:pt modelId="{99B1F76D-9240-466C-AF80-70A5A8F3DCB3}" type="parTrans" cxnId="{AE87497F-C837-4F9E-BF0F-7157F7FBFD49}">
      <dgm:prSet/>
      <dgm:spPr/>
      <dgm:t>
        <a:bodyPr/>
        <a:lstStyle/>
        <a:p>
          <a:endParaRPr lang="en-US"/>
        </a:p>
      </dgm:t>
    </dgm:pt>
    <dgm:pt modelId="{87AD5DBD-8211-4FDD-876B-14D2845188E9}" type="sibTrans" cxnId="{AE87497F-C837-4F9E-BF0F-7157F7FBFD49}">
      <dgm:prSet/>
      <dgm:spPr/>
      <dgm:t>
        <a:bodyPr/>
        <a:lstStyle/>
        <a:p>
          <a:endParaRPr lang="en-US"/>
        </a:p>
      </dgm:t>
    </dgm:pt>
    <dgm:pt modelId="{3B596396-115D-408A-8D71-D41A9DBF3D16}">
      <dgm:prSet phldrT="[Text]"/>
      <dgm:spPr/>
      <dgm:t>
        <a:bodyPr/>
        <a:lstStyle/>
        <a:p>
          <a:r>
            <a:rPr lang="en-US" b="1"/>
            <a:t>Educate</a:t>
          </a:r>
        </a:p>
      </dgm:t>
    </dgm:pt>
    <dgm:pt modelId="{F3C8419E-6203-4D08-B6F0-1069E7879250}" type="parTrans" cxnId="{84E1949D-6FB2-4525-B196-CCB88F3E0256}">
      <dgm:prSet/>
      <dgm:spPr/>
      <dgm:t>
        <a:bodyPr/>
        <a:lstStyle/>
        <a:p>
          <a:endParaRPr lang="en-US"/>
        </a:p>
      </dgm:t>
    </dgm:pt>
    <dgm:pt modelId="{0256BEF3-9FCC-4C15-B3CB-C93351E1158E}" type="sibTrans" cxnId="{84E1949D-6FB2-4525-B196-CCB88F3E0256}">
      <dgm:prSet/>
      <dgm:spPr/>
      <dgm:t>
        <a:bodyPr/>
        <a:lstStyle/>
        <a:p>
          <a:endParaRPr lang="en-US"/>
        </a:p>
      </dgm:t>
    </dgm:pt>
    <dgm:pt modelId="{2E8AAFB8-07A3-4257-9E85-391A8E57A59C}">
      <dgm:prSet phldrT="[Text]"/>
      <dgm:spPr/>
      <dgm:t>
        <a:bodyPr/>
        <a:lstStyle/>
        <a:p>
          <a:r>
            <a:rPr lang="en-US" b="1"/>
            <a:t>I’d like to share a different perspective.</a:t>
          </a:r>
        </a:p>
      </dgm:t>
    </dgm:pt>
    <dgm:pt modelId="{2F624792-3736-43E0-9669-470C7009624A}" type="parTrans" cxnId="{F1E654DC-37B4-429B-AD08-135C1360047E}">
      <dgm:prSet/>
      <dgm:spPr/>
      <dgm:t>
        <a:bodyPr/>
        <a:lstStyle/>
        <a:p>
          <a:endParaRPr lang="en-US"/>
        </a:p>
      </dgm:t>
    </dgm:pt>
    <dgm:pt modelId="{74EA96BE-29B0-4B5F-8A67-819B51E13334}" type="sibTrans" cxnId="{F1E654DC-37B4-429B-AD08-135C1360047E}">
      <dgm:prSet/>
      <dgm:spPr/>
      <dgm:t>
        <a:bodyPr/>
        <a:lstStyle/>
        <a:p>
          <a:endParaRPr lang="en-US"/>
        </a:p>
      </dgm:t>
    </dgm:pt>
    <dgm:pt modelId="{D4DCD61A-8DE0-4AA9-BC35-0D4A6F4E7F97}">
      <dgm:prSet phldrT="[Text]"/>
      <dgm:spPr/>
      <dgm:t>
        <a:bodyPr/>
        <a:lstStyle/>
        <a:p>
          <a:r>
            <a:rPr lang="en-US" b="1"/>
            <a:t>Let me share my personal experiences.</a:t>
          </a:r>
        </a:p>
      </dgm:t>
    </dgm:pt>
    <dgm:pt modelId="{2876D331-8ADB-4D3E-8C33-0D162D543954}" type="parTrans" cxnId="{F02495E5-BDDF-491E-8DE0-A1F9F29BA480}">
      <dgm:prSet/>
      <dgm:spPr/>
      <dgm:t>
        <a:bodyPr/>
        <a:lstStyle/>
        <a:p>
          <a:endParaRPr lang="en-US"/>
        </a:p>
      </dgm:t>
    </dgm:pt>
    <dgm:pt modelId="{352AA833-D195-4403-9E98-AD35C45332C2}" type="sibTrans" cxnId="{F02495E5-BDDF-491E-8DE0-A1F9F29BA480}">
      <dgm:prSet/>
      <dgm:spPr/>
      <dgm:t>
        <a:bodyPr/>
        <a:lstStyle/>
        <a:p>
          <a:endParaRPr lang="en-US"/>
        </a:p>
      </dgm:t>
    </dgm:pt>
    <dgm:pt modelId="{5DB91491-FEFA-4264-BCE8-80E879A12916}">
      <dgm:prSet/>
      <dgm:spPr/>
      <dgm:t>
        <a:bodyPr/>
        <a:lstStyle/>
        <a:p>
          <a:r>
            <a:rPr lang="en-US" b="1"/>
            <a:t>Echo</a:t>
          </a:r>
        </a:p>
      </dgm:t>
    </dgm:pt>
    <dgm:pt modelId="{5609F23D-D5D5-40F0-9D57-6FC5D1ADD7AA}" type="parTrans" cxnId="{D41EC0AF-43FD-4948-A03E-5770BDAEF3F9}">
      <dgm:prSet/>
      <dgm:spPr/>
      <dgm:t>
        <a:bodyPr/>
        <a:lstStyle/>
        <a:p>
          <a:endParaRPr lang="en-US"/>
        </a:p>
      </dgm:t>
    </dgm:pt>
    <dgm:pt modelId="{2324CF78-00DC-4ED5-97B4-71A26DF3EB5D}" type="sibTrans" cxnId="{D41EC0AF-43FD-4948-A03E-5770BDAEF3F9}">
      <dgm:prSet/>
      <dgm:spPr/>
      <dgm:t>
        <a:bodyPr/>
        <a:lstStyle/>
        <a:p>
          <a:endParaRPr lang="en-US"/>
        </a:p>
      </dgm:t>
    </dgm:pt>
    <dgm:pt modelId="{04A80D1F-0807-4E1D-94DA-22725BFE1A3C}">
      <dgm:prSet/>
      <dgm:spPr>
        <a:solidFill>
          <a:schemeClr val="accent2">
            <a:lumMod val="75000"/>
          </a:schemeClr>
        </a:solidFill>
      </dgm:spPr>
      <dgm:t>
        <a:bodyPr/>
        <a:lstStyle/>
        <a:p>
          <a:r>
            <a:rPr lang="en-US" b="1"/>
            <a:t>Thank you for saying something.</a:t>
          </a:r>
        </a:p>
      </dgm:t>
    </dgm:pt>
    <dgm:pt modelId="{233CB9B2-5259-4EEB-BCBD-569A85749DBE}" type="parTrans" cxnId="{AE0D8B69-8C76-4435-A058-50F8C52DFA3E}">
      <dgm:prSet/>
      <dgm:spPr/>
      <dgm:t>
        <a:bodyPr/>
        <a:lstStyle/>
        <a:p>
          <a:endParaRPr lang="en-US"/>
        </a:p>
      </dgm:t>
    </dgm:pt>
    <dgm:pt modelId="{143F33CB-80A2-4461-A29A-546B325B9EE2}" type="sibTrans" cxnId="{AE0D8B69-8C76-4435-A058-50F8C52DFA3E}">
      <dgm:prSet/>
      <dgm:spPr/>
      <dgm:t>
        <a:bodyPr/>
        <a:lstStyle/>
        <a:p>
          <a:endParaRPr lang="en-US"/>
        </a:p>
      </dgm:t>
    </dgm:pt>
    <dgm:pt modelId="{426AAA41-10C0-4F10-BE5E-9176481BEC5B}">
      <dgm:prSet/>
      <dgm:spPr>
        <a:solidFill>
          <a:srgbClr val="329188"/>
        </a:solidFill>
      </dgm:spPr>
      <dgm:t>
        <a:bodyPr/>
        <a:lstStyle/>
        <a:p>
          <a:r>
            <a:rPr lang="en-US" b="1"/>
            <a:t>I agree with that, and let me add…</a:t>
          </a:r>
        </a:p>
      </dgm:t>
    </dgm:pt>
    <dgm:pt modelId="{95E17964-B67A-4F2F-8068-2D42049398FE}" type="parTrans" cxnId="{87CF8416-55BA-4C41-9F9D-01D8A939C903}">
      <dgm:prSet/>
      <dgm:spPr/>
      <dgm:t>
        <a:bodyPr/>
        <a:lstStyle/>
        <a:p>
          <a:endParaRPr lang="en-US"/>
        </a:p>
      </dgm:t>
    </dgm:pt>
    <dgm:pt modelId="{BD8A11E7-0E06-424E-8350-227239E24718}" type="sibTrans" cxnId="{87CF8416-55BA-4C41-9F9D-01D8A939C903}">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306AF687-595A-4B9D-B4D7-7D4FA1F01DD8}" type="pres">
      <dgm:prSet presAssocID="{3D6D5719-D758-401F-9931-7D863184EE0C}" presName="compNode" presStyleCnt="0"/>
      <dgm:spPr/>
    </dgm:pt>
    <dgm:pt modelId="{3C9EC4AD-DDDA-4734-BE7C-E94F5C88C966}" type="pres">
      <dgm:prSet presAssocID="{3D6D5719-D758-401F-9931-7D863184EE0C}" presName="aNode" presStyleLbl="bgShp" presStyleIdx="0" presStyleCnt="4" custLinFactNeighborX="-102" custLinFactNeighborY="2899"/>
      <dgm:spPr/>
      <dgm:t>
        <a:bodyPr/>
        <a:lstStyle/>
        <a:p>
          <a:endParaRPr lang="en-US"/>
        </a:p>
      </dgm:t>
    </dgm:pt>
    <dgm:pt modelId="{6FD1C7D7-6333-4631-9623-A3F786A13BFB}" type="pres">
      <dgm:prSet presAssocID="{3D6D5719-D758-401F-9931-7D863184EE0C}" presName="textNode" presStyleLbl="bgShp" presStyleIdx="0" presStyleCnt="4"/>
      <dgm:spPr/>
      <dgm:t>
        <a:bodyPr/>
        <a:lstStyle/>
        <a:p>
          <a:endParaRPr lang="en-US"/>
        </a:p>
      </dgm:t>
    </dgm:pt>
    <dgm:pt modelId="{42D1A2E2-82AB-4289-B697-BFE81763BE88}" type="pres">
      <dgm:prSet presAssocID="{3D6D5719-D758-401F-9931-7D863184EE0C}" presName="compChildNode" presStyleCnt="0"/>
      <dgm:spPr/>
    </dgm:pt>
    <dgm:pt modelId="{A1E7E0E7-44A2-4257-8DE2-CC5D12B78C61}" type="pres">
      <dgm:prSet presAssocID="{3D6D5719-D758-401F-9931-7D863184EE0C}" presName="theInnerList" presStyleCnt="0"/>
      <dgm:spPr/>
    </dgm:pt>
    <dgm:pt modelId="{D6F759EB-BA06-4E15-A4C1-B263D43CD2B9}" type="pres">
      <dgm:prSet presAssocID="{945BFB02-15F4-4026-AD34-CD62E5F3A598}" presName="childNode" presStyleLbl="node1" presStyleIdx="0" presStyleCnt="8">
        <dgm:presLayoutVars>
          <dgm:bulletEnabled val="1"/>
        </dgm:presLayoutVars>
      </dgm:prSet>
      <dgm:spPr/>
      <dgm:t>
        <a:bodyPr/>
        <a:lstStyle/>
        <a:p>
          <a:endParaRPr lang="en-US"/>
        </a:p>
      </dgm:t>
    </dgm:pt>
    <dgm:pt modelId="{C57CBE27-0382-42B3-91DB-3564C844913D}" type="pres">
      <dgm:prSet presAssocID="{945BFB02-15F4-4026-AD34-CD62E5F3A598}" presName="aSpace2" presStyleCnt="0"/>
      <dgm:spPr/>
    </dgm:pt>
    <dgm:pt modelId="{B511EABF-91AB-4A83-8B01-E772048D6246}" type="pres">
      <dgm:prSet presAssocID="{59F673EC-0CD3-4635-899F-CF695215C0A3}" presName="childNode" presStyleLbl="node1" presStyleIdx="1" presStyleCnt="8">
        <dgm:presLayoutVars>
          <dgm:bulletEnabled val="1"/>
        </dgm:presLayoutVars>
      </dgm:prSet>
      <dgm:spPr/>
      <dgm:t>
        <a:bodyPr/>
        <a:lstStyle/>
        <a:p>
          <a:endParaRPr lang="en-US"/>
        </a:p>
      </dgm:t>
    </dgm:pt>
    <dgm:pt modelId="{C83163A5-CB3C-4D8B-9BAC-0A321A4DF049}" type="pres">
      <dgm:prSet presAssocID="{3D6D5719-D758-401F-9931-7D863184EE0C}" presName="aSpace" presStyleCnt="0"/>
      <dgm:spPr/>
    </dgm:pt>
    <dgm:pt modelId="{7B7D812E-FF3E-4DF6-BACF-A474D1AE418D}" type="pres">
      <dgm:prSet presAssocID="{36A83675-E09B-4310-BB99-EA938A9CB6B1}" presName="compNode" presStyleCnt="0"/>
      <dgm:spPr/>
    </dgm:pt>
    <dgm:pt modelId="{A8867368-B229-4E1B-B0EA-AFC69BCDF506}" type="pres">
      <dgm:prSet presAssocID="{36A83675-E09B-4310-BB99-EA938A9CB6B1}" presName="aNode" presStyleLbl="bgShp" presStyleIdx="1" presStyleCnt="4"/>
      <dgm:spPr/>
      <dgm:t>
        <a:bodyPr/>
        <a:lstStyle/>
        <a:p>
          <a:endParaRPr lang="en-US"/>
        </a:p>
      </dgm:t>
    </dgm:pt>
    <dgm:pt modelId="{D010999D-83CF-4506-86A9-CCAA33B0663E}" type="pres">
      <dgm:prSet presAssocID="{36A83675-E09B-4310-BB99-EA938A9CB6B1}" presName="textNode" presStyleLbl="bgShp" presStyleIdx="1" presStyleCnt="4"/>
      <dgm:spPr/>
      <dgm:t>
        <a:bodyPr/>
        <a:lstStyle/>
        <a:p>
          <a:endParaRPr lang="en-US"/>
        </a:p>
      </dgm:t>
    </dgm:pt>
    <dgm:pt modelId="{33426F44-C10E-4B75-A958-35451DF02492}" type="pres">
      <dgm:prSet presAssocID="{36A83675-E09B-4310-BB99-EA938A9CB6B1}" presName="compChildNode" presStyleCnt="0"/>
      <dgm:spPr/>
    </dgm:pt>
    <dgm:pt modelId="{0C7796E1-9D97-4E4E-BF7B-931D725A37D3}" type="pres">
      <dgm:prSet presAssocID="{36A83675-E09B-4310-BB99-EA938A9CB6B1}" presName="theInnerList" presStyleCnt="0"/>
      <dgm:spPr/>
    </dgm:pt>
    <dgm:pt modelId="{06908C14-9ED0-4845-A8C1-99EF1B740C69}" type="pres">
      <dgm:prSet presAssocID="{0E28F217-2F88-4365-B4A4-B6B7B2D3C21F}" presName="childNode" presStyleLbl="node1" presStyleIdx="2" presStyleCnt="8">
        <dgm:presLayoutVars>
          <dgm:bulletEnabled val="1"/>
        </dgm:presLayoutVars>
      </dgm:prSet>
      <dgm:spPr/>
      <dgm:t>
        <a:bodyPr/>
        <a:lstStyle/>
        <a:p>
          <a:endParaRPr lang="en-US"/>
        </a:p>
      </dgm:t>
    </dgm:pt>
    <dgm:pt modelId="{11D72184-C4AD-495A-8F54-F18FA05C5FBD}" type="pres">
      <dgm:prSet presAssocID="{0E28F217-2F88-4365-B4A4-B6B7B2D3C21F}" presName="aSpace2" presStyleCnt="0"/>
      <dgm:spPr/>
    </dgm:pt>
    <dgm:pt modelId="{5CEED884-5BDB-4F99-9114-10CF22EFADFC}" type="pres">
      <dgm:prSet presAssocID="{B8975B56-AC6E-4460-9400-1DFF41A57130}" presName="childNode" presStyleLbl="node1" presStyleIdx="3" presStyleCnt="8">
        <dgm:presLayoutVars>
          <dgm:bulletEnabled val="1"/>
        </dgm:presLayoutVars>
      </dgm:prSet>
      <dgm:spPr/>
      <dgm:t>
        <a:bodyPr/>
        <a:lstStyle/>
        <a:p>
          <a:endParaRPr lang="en-US"/>
        </a:p>
      </dgm:t>
    </dgm:pt>
    <dgm:pt modelId="{ABD07D79-52D0-4B06-A145-6020BA7D518A}" type="pres">
      <dgm:prSet presAssocID="{36A83675-E09B-4310-BB99-EA938A9CB6B1}" presName="aSpace" presStyleCnt="0"/>
      <dgm:spPr/>
    </dgm:pt>
    <dgm:pt modelId="{16228D74-FA0A-40F4-92AD-F3E2DE0B4893}" type="pres">
      <dgm:prSet presAssocID="{3B596396-115D-408A-8D71-D41A9DBF3D16}" presName="compNode" presStyleCnt="0"/>
      <dgm:spPr/>
    </dgm:pt>
    <dgm:pt modelId="{C1374561-E8B8-45BE-9F54-27DEE07B551E}" type="pres">
      <dgm:prSet presAssocID="{3B596396-115D-408A-8D71-D41A9DBF3D16}" presName="aNode" presStyleLbl="bgShp" presStyleIdx="2" presStyleCnt="4"/>
      <dgm:spPr/>
      <dgm:t>
        <a:bodyPr/>
        <a:lstStyle/>
        <a:p>
          <a:endParaRPr lang="en-US"/>
        </a:p>
      </dgm:t>
    </dgm:pt>
    <dgm:pt modelId="{D841ED83-BC21-4E7D-9045-6AF0EEC9C588}" type="pres">
      <dgm:prSet presAssocID="{3B596396-115D-408A-8D71-D41A9DBF3D16}" presName="textNode" presStyleLbl="bgShp" presStyleIdx="2" presStyleCnt="4"/>
      <dgm:spPr/>
      <dgm:t>
        <a:bodyPr/>
        <a:lstStyle/>
        <a:p>
          <a:endParaRPr lang="en-US"/>
        </a:p>
      </dgm:t>
    </dgm:pt>
    <dgm:pt modelId="{5C6D5817-6A92-4DE8-86CA-C2F514CE1FBD}" type="pres">
      <dgm:prSet presAssocID="{3B596396-115D-408A-8D71-D41A9DBF3D16}" presName="compChildNode" presStyleCnt="0"/>
      <dgm:spPr/>
    </dgm:pt>
    <dgm:pt modelId="{238C2223-CA2D-4975-AB06-DFE017E6DC66}" type="pres">
      <dgm:prSet presAssocID="{3B596396-115D-408A-8D71-D41A9DBF3D16}" presName="theInnerList" presStyleCnt="0"/>
      <dgm:spPr/>
    </dgm:pt>
    <dgm:pt modelId="{56903ACE-0010-4216-9E5E-65B7A76FE975}" type="pres">
      <dgm:prSet presAssocID="{2E8AAFB8-07A3-4257-9E85-391A8E57A59C}" presName="childNode" presStyleLbl="node1" presStyleIdx="4" presStyleCnt="8">
        <dgm:presLayoutVars>
          <dgm:bulletEnabled val="1"/>
        </dgm:presLayoutVars>
      </dgm:prSet>
      <dgm:spPr/>
      <dgm:t>
        <a:bodyPr/>
        <a:lstStyle/>
        <a:p>
          <a:endParaRPr lang="en-US"/>
        </a:p>
      </dgm:t>
    </dgm:pt>
    <dgm:pt modelId="{638E0034-49ED-43F0-8818-A2D6AFAF8AE6}" type="pres">
      <dgm:prSet presAssocID="{2E8AAFB8-07A3-4257-9E85-391A8E57A59C}" presName="aSpace2" presStyleCnt="0"/>
      <dgm:spPr/>
    </dgm:pt>
    <dgm:pt modelId="{0B1CC043-9182-41E5-AF98-8D9D2DDDD0D2}" type="pres">
      <dgm:prSet presAssocID="{D4DCD61A-8DE0-4AA9-BC35-0D4A6F4E7F97}" presName="childNode" presStyleLbl="node1" presStyleIdx="5" presStyleCnt="8">
        <dgm:presLayoutVars>
          <dgm:bulletEnabled val="1"/>
        </dgm:presLayoutVars>
      </dgm:prSet>
      <dgm:spPr/>
      <dgm:t>
        <a:bodyPr/>
        <a:lstStyle/>
        <a:p>
          <a:endParaRPr lang="en-US"/>
        </a:p>
      </dgm:t>
    </dgm:pt>
    <dgm:pt modelId="{390D8F5E-B4D4-4B56-806C-82A2A7E918D2}" type="pres">
      <dgm:prSet presAssocID="{3B596396-115D-408A-8D71-D41A9DBF3D16}" presName="aSpace" presStyleCnt="0"/>
      <dgm:spPr/>
    </dgm:pt>
    <dgm:pt modelId="{C93253CA-0407-4E5C-A249-C66C8DED562E}" type="pres">
      <dgm:prSet presAssocID="{5DB91491-FEFA-4264-BCE8-80E879A12916}" presName="compNode" presStyleCnt="0"/>
      <dgm:spPr/>
    </dgm:pt>
    <dgm:pt modelId="{19164D38-2631-482E-BCA3-F99CBFE78AB7}" type="pres">
      <dgm:prSet presAssocID="{5DB91491-FEFA-4264-BCE8-80E879A12916}" presName="aNode" presStyleLbl="bgShp" presStyleIdx="3" presStyleCnt="4"/>
      <dgm:spPr/>
      <dgm:t>
        <a:bodyPr/>
        <a:lstStyle/>
        <a:p>
          <a:endParaRPr lang="en-US"/>
        </a:p>
      </dgm:t>
    </dgm:pt>
    <dgm:pt modelId="{16A2263C-3834-4D6E-8208-D5C351760153}" type="pres">
      <dgm:prSet presAssocID="{5DB91491-FEFA-4264-BCE8-80E879A12916}" presName="textNode" presStyleLbl="bgShp" presStyleIdx="3" presStyleCnt="4"/>
      <dgm:spPr/>
      <dgm:t>
        <a:bodyPr/>
        <a:lstStyle/>
        <a:p>
          <a:endParaRPr lang="en-US"/>
        </a:p>
      </dgm:t>
    </dgm:pt>
    <dgm:pt modelId="{0F08C97D-360C-49E6-9B19-09DB5929E570}" type="pres">
      <dgm:prSet presAssocID="{5DB91491-FEFA-4264-BCE8-80E879A12916}" presName="compChildNode" presStyleCnt="0"/>
      <dgm:spPr/>
    </dgm:pt>
    <dgm:pt modelId="{59CE014D-EABF-4622-AC8A-B6B29FCA1656}" type="pres">
      <dgm:prSet presAssocID="{5DB91491-FEFA-4264-BCE8-80E879A12916}" presName="theInnerList" presStyleCnt="0"/>
      <dgm:spPr/>
    </dgm:pt>
    <dgm:pt modelId="{07DF0E13-2AA8-448C-A23D-672F065C02D6}" type="pres">
      <dgm:prSet presAssocID="{04A80D1F-0807-4E1D-94DA-22725BFE1A3C}" presName="childNode" presStyleLbl="node1" presStyleIdx="6" presStyleCnt="8">
        <dgm:presLayoutVars>
          <dgm:bulletEnabled val="1"/>
        </dgm:presLayoutVars>
      </dgm:prSet>
      <dgm:spPr/>
      <dgm:t>
        <a:bodyPr/>
        <a:lstStyle/>
        <a:p>
          <a:endParaRPr lang="en-US"/>
        </a:p>
      </dgm:t>
    </dgm:pt>
    <dgm:pt modelId="{D2FD596F-44DA-419A-9B2D-80424E2F0D25}" type="pres">
      <dgm:prSet presAssocID="{04A80D1F-0807-4E1D-94DA-22725BFE1A3C}" presName="aSpace2" presStyleCnt="0"/>
      <dgm:spPr/>
    </dgm:pt>
    <dgm:pt modelId="{B530A051-C6D9-4E35-ABDF-20330A95BF0B}" type="pres">
      <dgm:prSet presAssocID="{426AAA41-10C0-4F10-BE5E-9176481BEC5B}" presName="childNode" presStyleLbl="node1" presStyleIdx="7" presStyleCnt="8">
        <dgm:presLayoutVars>
          <dgm:bulletEnabled val="1"/>
        </dgm:presLayoutVars>
      </dgm:prSet>
      <dgm:spPr/>
      <dgm:t>
        <a:bodyPr/>
        <a:lstStyle/>
        <a:p>
          <a:endParaRPr lang="en-US"/>
        </a:p>
      </dgm:t>
    </dgm:pt>
  </dgm:ptLst>
  <dgm:cxnLst>
    <dgm:cxn modelId="{F02495E5-BDDF-491E-8DE0-A1F9F29BA480}" srcId="{3B596396-115D-408A-8D71-D41A9DBF3D16}" destId="{D4DCD61A-8DE0-4AA9-BC35-0D4A6F4E7F97}" srcOrd="1" destOrd="0" parTransId="{2876D331-8ADB-4D3E-8C33-0D162D543954}" sibTransId="{352AA833-D195-4403-9E98-AD35C45332C2}"/>
    <dgm:cxn modelId="{681123E4-02EC-421E-8137-CFFDFCD96B03}" srcId="{3D6D5719-D758-401F-9931-7D863184EE0C}" destId="{945BFB02-15F4-4026-AD34-CD62E5F3A598}" srcOrd="0" destOrd="0" parTransId="{FC3CB677-FC26-49AD-BAC6-36AF8C4D4039}" sibTransId="{DBFA635E-83C8-4E3C-8B10-6E77C182C1A2}"/>
    <dgm:cxn modelId="{330D0115-2176-45B1-8612-2AEA95B4A847}" type="presOf" srcId="{D4DCD61A-8DE0-4AA9-BC35-0D4A6F4E7F97}" destId="{0B1CC043-9182-41E5-AF98-8D9D2DDDD0D2}" srcOrd="0" destOrd="0" presId="urn:microsoft.com/office/officeart/2005/8/layout/lProcess2"/>
    <dgm:cxn modelId="{84E1949D-6FB2-4525-B196-CCB88F3E0256}" srcId="{99563682-1B92-4234-A736-709AEA87D8C8}" destId="{3B596396-115D-408A-8D71-D41A9DBF3D16}" srcOrd="2" destOrd="0" parTransId="{F3C8419E-6203-4D08-B6F0-1069E7879250}" sibTransId="{0256BEF3-9FCC-4C15-B3CB-C93351E1158E}"/>
    <dgm:cxn modelId="{D41EC0AF-43FD-4948-A03E-5770BDAEF3F9}" srcId="{99563682-1B92-4234-A736-709AEA87D8C8}" destId="{5DB91491-FEFA-4264-BCE8-80E879A12916}" srcOrd="3" destOrd="0" parTransId="{5609F23D-D5D5-40F0-9D57-6FC5D1ADD7AA}" sibTransId="{2324CF78-00DC-4ED5-97B4-71A26DF3EB5D}"/>
    <dgm:cxn modelId="{92AF103F-2790-464E-87DA-6DFFC03CD525}" srcId="{99563682-1B92-4234-A736-709AEA87D8C8}" destId="{36A83675-E09B-4310-BB99-EA938A9CB6B1}" srcOrd="1" destOrd="0" parTransId="{948A05D7-07F3-4F3B-BAC0-904686BDE7A4}" sibTransId="{6CA15C75-F904-4C0A-B7BF-E539000CD8C8}"/>
    <dgm:cxn modelId="{34C5F2CE-B330-44D4-B6B2-82A69E1FE239}" type="presOf" srcId="{99563682-1B92-4234-A736-709AEA87D8C8}" destId="{56B638B7-DAC0-4097-9C67-93A5149A2BFC}" srcOrd="0" destOrd="0" presId="urn:microsoft.com/office/officeart/2005/8/layout/lProcess2"/>
    <dgm:cxn modelId="{87CF8416-55BA-4C41-9F9D-01D8A939C903}" srcId="{5DB91491-FEFA-4264-BCE8-80E879A12916}" destId="{426AAA41-10C0-4F10-BE5E-9176481BEC5B}" srcOrd="1" destOrd="0" parTransId="{95E17964-B67A-4F2F-8068-2D42049398FE}" sibTransId="{BD8A11E7-0E06-424E-8350-227239E24718}"/>
    <dgm:cxn modelId="{3D6E3915-C9D4-46B0-81C2-65D567800C41}" type="presOf" srcId="{36A83675-E09B-4310-BB99-EA938A9CB6B1}" destId="{D010999D-83CF-4506-86A9-CCAA33B0663E}" srcOrd="1" destOrd="0" presId="urn:microsoft.com/office/officeart/2005/8/layout/lProcess2"/>
    <dgm:cxn modelId="{AEBC98E2-3E7D-4B15-873D-32752F8A1FE8}" type="presOf" srcId="{3B596396-115D-408A-8D71-D41A9DBF3D16}" destId="{C1374561-E8B8-45BE-9F54-27DEE07B551E}" srcOrd="0" destOrd="0" presId="urn:microsoft.com/office/officeart/2005/8/layout/lProcess2"/>
    <dgm:cxn modelId="{AE0D8B69-8C76-4435-A058-50F8C52DFA3E}" srcId="{5DB91491-FEFA-4264-BCE8-80E879A12916}" destId="{04A80D1F-0807-4E1D-94DA-22725BFE1A3C}" srcOrd="0" destOrd="0" parTransId="{233CB9B2-5259-4EEB-BCBD-569A85749DBE}" sibTransId="{143F33CB-80A2-4461-A29A-546B325B9EE2}"/>
    <dgm:cxn modelId="{999D67F1-AAE6-424C-98F3-7C1696F676F9}" type="presOf" srcId="{59F673EC-0CD3-4635-899F-CF695215C0A3}" destId="{B511EABF-91AB-4A83-8B01-E772048D6246}" srcOrd="0" destOrd="0" presId="urn:microsoft.com/office/officeart/2005/8/layout/lProcess2"/>
    <dgm:cxn modelId="{6A94B46E-2B88-40F0-8106-68B98C5D9A80}" type="presOf" srcId="{426AAA41-10C0-4F10-BE5E-9176481BEC5B}" destId="{B530A051-C6D9-4E35-ABDF-20330A95BF0B}" srcOrd="0" destOrd="0" presId="urn:microsoft.com/office/officeart/2005/8/layout/lProcess2"/>
    <dgm:cxn modelId="{F54FE179-6A4E-4E78-B2A3-81F449FF257A}" type="presOf" srcId="{B8975B56-AC6E-4460-9400-1DFF41A57130}" destId="{5CEED884-5BDB-4F99-9114-10CF22EFADFC}" srcOrd="0" destOrd="0" presId="urn:microsoft.com/office/officeart/2005/8/layout/lProcess2"/>
    <dgm:cxn modelId="{AB33C325-94E0-44AC-8F06-B0B7F2B00911}" type="presOf" srcId="{0E28F217-2F88-4365-B4A4-B6B7B2D3C21F}" destId="{06908C14-9ED0-4845-A8C1-99EF1B740C69}" srcOrd="0" destOrd="0" presId="urn:microsoft.com/office/officeart/2005/8/layout/lProcess2"/>
    <dgm:cxn modelId="{4080357B-5560-4CD8-84C3-DEEB5324720C}" type="presOf" srcId="{36A83675-E09B-4310-BB99-EA938A9CB6B1}" destId="{A8867368-B229-4E1B-B0EA-AFC69BCDF506}" srcOrd="0" destOrd="0" presId="urn:microsoft.com/office/officeart/2005/8/layout/lProcess2"/>
    <dgm:cxn modelId="{F1E654DC-37B4-429B-AD08-135C1360047E}" srcId="{3B596396-115D-408A-8D71-D41A9DBF3D16}" destId="{2E8AAFB8-07A3-4257-9E85-391A8E57A59C}" srcOrd="0" destOrd="0" parTransId="{2F624792-3736-43E0-9669-470C7009624A}" sibTransId="{74EA96BE-29B0-4B5F-8A67-819B51E13334}"/>
    <dgm:cxn modelId="{315D87CF-3CD7-45A8-90BA-4B73EEB69DCD}" type="presOf" srcId="{3D6D5719-D758-401F-9931-7D863184EE0C}" destId="{6FD1C7D7-6333-4631-9623-A3F786A13BFB}" srcOrd="1" destOrd="0" presId="urn:microsoft.com/office/officeart/2005/8/layout/lProcess2"/>
    <dgm:cxn modelId="{20B29651-9A85-42F0-B445-ECA8C535F7CF}" type="presOf" srcId="{5DB91491-FEFA-4264-BCE8-80E879A12916}" destId="{16A2263C-3834-4D6E-8208-D5C351760153}" srcOrd="1" destOrd="0" presId="urn:microsoft.com/office/officeart/2005/8/layout/lProcess2"/>
    <dgm:cxn modelId="{61A0FCD9-2567-48A5-A7F1-F7B3E9DBCF64}" srcId="{3D6D5719-D758-401F-9931-7D863184EE0C}" destId="{59F673EC-0CD3-4635-899F-CF695215C0A3}" srcOrd="1" destOrd="0" parTransId="{D3E7B51B-FEDD-4C72-96DF-EB33F0E2F2E3}" sibTransId="{CAB2217D-F0E2-4CCA-BAE0-FFC28CBEB040}"/>
    <dgm:cxn modelId="{CC0E3B79-B9ED-45B3-BD61-A74F64570630}" type="presOf" srcId="{5DB91491-FEFA-4264-BCE8-80E879A12916}" destId="{19164D38-2631-482E-BCA3-F99CBFE78AB7}" srcOrd="0" destOrd="0" presId="urn:microsoft.com/office/officeart/2005/8/layout/lProcess2"/>
    <dgm:cxn modelId="{48BF7897-3018-4717-A38B-A30737158938}" type="presOf" srcId="{3D6D5719-D758-401F-9931-7D863184EE0C}" destId="{3C9EC4AD-DDDA-4734-BE7C-E94F5C88C966}" srcOrd="0" destOrd="0" presId="urn:microsoft.com/office/officeart/2005/8/layout/lProcess2"/>
    <dgm:cxn modelId="{D570EE3F-0817-41CA-B765-4A212DD33C1A}" type="presOf" srcId="{945BFB02-15F4-4026-AD34-CD62E5F3A598}" destId="{D6F759EB-BA06-4E15-A4C1-B263D43CD2B9}" srcOrd="0" destOrd="0" presId="urn:microsoft.com/office/officeart/2005/8/layout/lProcess2"/>
    <dgm:cxn modelId="{100E6618-8061-4621-AD60-49E4E8FD7306}" type="presOf" srcId="{3B596396-115D-408A-8D71-D41A9DBF3D16}" destId="{D841ED83-BC21-4E7D-9045-6AF0EEC9C588}" srcOrd="1" destOrd="0" presId="urn:microsoft.com/office/officeart/2005/8/layout/lProcess2"/>
    <dgm:cxn modelId="{BAA845D1-D46F-4C7A-B9F7-EEDE06A79503}" type="presOf" srcId="{2E8AAFB8-07A3-4257-9E85-391A8E57A59C}" destId="{56903ACE-0010-4216-9E5E-65B7A76FE975}" srcOrd="0" destOrd="0" presId="urn:microsoft.com/office/officeart/2005/8/layout/lProcess2"/>
    <dgm:cxn modelId="{8B844A3D-4582-4DD1-9990-3B55DE8B1C69}" srcId="{36A83675-E09B-4310-BB99-EA938A9CB6B1}" destId="{0E28F217-2F88-4365-B4A4-B6B7B2D3C21F}" srcOrd="0" destOrd="0" parTransId="{99802B28-5502-410C-90D6-D1849390A7E6}" sibTransId="{CE1C5280-5C88-4CBE-B97E-45DF9B5A192A}"/>
    <dgm:cxn modelId="{AE87497F-C837-4F9E-BF0F-7157F7FBFD49}" srcId="{36A83675-E09B-4310-BB99-EA938A9CB6B1}" destId="{B8975B56-AC6E-4460-9400-1DFF41A57130}" srcOrd="1" destOrd="0" parTransId="{99B1F76D-9240-466C-AF80-70A5A8F3DCB3}" sibTransId="{87AD5DBD-8211-4FDD-876B-14D2845188E9}"/>
    <dgm:cxn modelId="{0D678B37-AEA3-4DCF-ACF6-9637F2E0D613}" srcId="{99563682-1B92-4234-A736-709AEA87D8C8}" destId="{3D6D5719-D758-401F-9931-7D863184EE0C}" srcOrd="0" destOrd="0" parTransId="{7D5ADA3A-7C2C-409C-BFC4-49B80B07DCFE}" sibTransId="{2EB1239D-F883-40EA-8487-58049148FC87}"/>
    <dgm:cxn modelId="{270AFB2F-DC27-495A-8905-7D5FA02FDD04}" type="presOf" srcId="{04A80D1F-0807-4E1D-94DA-22725BFE1A3C}" destId="{07DF0E13-2AA8-448C-A23D-672F065C02D6}" srcOrd="0" destOrd="0" presId="urn:microsoft.com/office/officeart/2005/8/layout/lProcess2"/>
    <dgm:cxn modelId="{C7CAC8A5-128C-4ADF-8BE3-4A91FFF92A92}" type="presParOf" srcId="{56B638B7-DAC0-4097-9C67-93A5149A2BFC}" destId="{306AF687-595A-4B9D-B4D7-7D4FA1F01DD8}" srcOrd="0" destOrd="0" presId="urn:microsoft.com/office/officeart/2005/8/layout/lProcess2"/>
    <dgm:cxn modelId="{0CD9513A-9F8D-44D2-A0F4-2CE336ACD669}" type="presParOf" srcId="{306AF687-595A-4B9D-B4D7-7D4FA1F01DD8}" destId="{3C9EC4AD-DDDA-4734-BE7C-E94F5C88C966}" srcOrd="0" destOrd="0" presId="urn:microsoft.com/office/officeart/2005/8/layout/lProcess2"/>
    <dgm:cxn modelId="{545DD56A-0674-4D78-91CB-392972E39A84}" type="presParOf" srcId="{306AF687-595A-4B9D-B4D7-7D4FA1F01DD8}" destId="{6FD1C7D7-6333-4631-9623-A3F786A13BFB}" srcOrd="1" destOrd="0" presId="urn:microsoft.com/office/officeart/2005/8/layout/lProcess2"/>
    <dgm:cxn modelId="{490B853E-5DCC-4119-971E-79C061AAF721}" type="presParOf" srcId="{306AF687-595A-4B9D-B4D7-7D4FA1F01DD8}" destId="{42D1A2E2-82AB-4289-B697-BFE81763BE88}" srcOrd="2" destOrd="0" presId="urn:microsoft.com/office/officeart/2005/8/layout/lProcess2"/>
    <dgm:cxn modelId="{12160AB4-633D-4EF7-ABB8-6876AFBF0ADA}" type="presParOf" srcId="{42D1A2E2-82AB-4289-B697-BFE81763BE88}" destId="{A1E7E0E7-44A2-4257-8DE2-CC5D12B78C61}" srcOrd="0" destOrd="0" presId="urn:microsoft.com/office/officeart/2005/8/layout/lProcess2"/>
    <dgm:cxn modelId="{18C5143B-804D-4FF6-B9CC-9D9E47C01B79}" type="presParOf" srcId="{A1E7E0E7-44A2-4257-8DE2-CC5D12B78C61}" destId="{D6F759EB-BA06-4E15-A4C1-B263D43CD2B9}" srcOrd="0" destOrd="0" presId="urn:microsoft.com/office/officeart/2005/8/layout/lProcess2"/>
    <dgm:cxn modelId="{EAAFF659-D1CF-4371-9C1D-E69629048F1B}" type="presParOf" srcId="{A1E7E0E7-44A2-4257-8DE2-CC5D12B78C61}" destId="{C57CBE27-0382-42B3-91DB-3564C844913D}" srcOrd="1" destOrd="0" presId="urn:microsoft.com/office/officeart/2005/8/layout/lProcess2"/>
    <dgm:cxn modelId="{11098D87-4246-49C1-B482-0746BFFDF5DD}" type="presParOf" srcId="{A1E7E0E7-44A2-4257-8DE2-CC5D12B78C61}" destId="{B511EABF-91AB-4A83-8B01-E772048D6246}" srcOrd="2" destOrd="0" presId="urn:microsoft.com/office/officeart/2005/8/layout/lProcess2"/>
    <dgm:cxn modelId="{E6A32E7F-121A-4F96-A61C-41019CD651E7}" type="presParOf" srcId="{56B638B7-DAC0-4097-9C67-93A5149A2BFC}" destId="{C83163A5-CB3C-4D8B-9BAC-0A321A4DF049}" srcOrd="1" destOrd="0" presId="urn:microsoft.com/office/officeart/2005/8/layout/lProcess2"/>
    <dgm:cxn modelId="{4561BD7A-C59B-4B20-916E-CE4A329DF1DF}" type="presParOf" srcId="{56B638B7-DAC0-4097-9C67-93A5149A2BFC}" destId="{7B7D812E-FF3E-4DF6-BACF-A474D1AE418D}" srcOrd="2" destOrd="0" presId="urn:microsoft.com/office/officeart/2005/8/layout/lProcess2"/>
    <dgm:cxn modelId="{F24059E4-9E96-4C50-A726-3D80A3C0139D}" type="presParOf" srcId="{7B7D812E-FF3E-4DF6-BACF-A474D1AE418D}" destId="{A8867368-B229-4E1B-B0EA-AFC69BCDF506}" srcOrd="0" destOrd="0" presId="urn:microsoft.com/office/officeart/2005/8/layout/lProcess2"/>
    <dgm:cxn modelId="{B20E3EFF-A50B-4D84-BBFD-3645D7D61B59}" type="presParOf" srcId="{7B7D812E-FF3E-4DF6-BACF-A474D1AE418D}" destId="{D010999D-83CF-4506-86A9-CCAA33B0663E}" srcOrd="1" destOrd="0" presId="urn:microsoft.com/office/officeart/2005/8/layout/lProcess2"/>
    <dgm:cxn modelId="{EC3D83D3-D481-4138-A790-BFC1881DF191}" type="presParOf" srcId="{7B7D812E-FF3E-4DF6-BACF-A474D1AE418D}" destId="{33426F44-C10E-4B75-A958-35451DF02492}" srcOrd="2" destOrd="0" presId="urn:microsoft.com/office/officeart/2005/8/layout/lProcess2"/>
    <dgm:cxn modelId="{63892F5B-9584-4E4E-A2CF-8E3D3128AB1F}" type="presParOf" srcId="{33426F44-C10E-4B75-A958-35451DF02492}" destId="{0C7796E1-9D97-4E4E-BF7B-931D725A37D3}" srcOrd="0" destOrd="0" presId="urn:microsoft.com/office/officeart/2005/8/layout/lProcess2"/>
    <dgm:cxn modelId="{1144C126-EE4C-44F5-8FF8-11B4B45F0D27}" type="presParOf" srcId="{0C7796E1-9D97-4E4E-BF7B-931D725A37D3}" destId="{06908C14-9ED0-4845-A8C1-99EF1B740C69}" srcOrd="0" destOrd="0" presId="urn:microsoft.com/office/officeart/2005/8/layout/lProcess2"/>
    <dgm:cxn modelId="{1CE4D9A0-C228-4A8D-9CAF-FF0469BD4BDA}" type="presParOf" srcId="{0C7796E1-9D97-4E4E-BF7B-931D725A37D3}" destId="{11D72184-C4AD-495A-8F54-F18FA05C5FBD}" srcOrd="1" destOrd="0" presId="urn:microsoft.com/office/officeart/2005/8/layout/lProcess2"/>
    <dgm:cxn modelId="{6685DED6-2160-4A30-B25F-55A7DA8AD325}" type="presParOf" srcId="{0C7796E1-9D97-4E4E-BF7B-931D725A37D3}" destId="{5CEED884-5BDB-4F99-9114-10CF22EFADFC}" srcOrd="2" destOrd="0" presId="urn:microsoft.com/office/officeart/2005/8/layout/lProcess2"/>
    <dgm:cxn modelId="{509F849B-2F60-4D3F-AE4D-2DD45E5A3CF7}" type="presParOf" srcId="{56B638B7-DAC0-4097-9C67-93A5149A2BFC}" destId="{ABD07D79-52D0-4B06-A145-6020BA7D518A}" srcOrd="3" destOrd="0" presId="urn:microsoft.com/office/officeart/2005/8/layout/lProcess2"/>
    <dgm:cxn modelId="{8DA56131-8A85-4F22-AC80-BE6BD7E1634D}" type="presParOf" srcId="{56B638B7-DAC0-4097-9C67-93A5149A2BFC}" destId="{16228D74-FA0A-40F4-92AD-F3E2DE0B4893}" srcOrd="4" destOrd="0" presId="urn:microsoft.com/office/officeart/2005/8/layout/lProcess2"/>
    <dgm:cxn modelId="{4A8FC813-C284-400D-BB6B-50236B8091CF}" type="presParOf" srcId="{16228D74-FA0A-40F4-92AD-F3E2DE0B4893}" destId="{C1374561-E8B8-45BE-9F54-27DEE07B551E}" srcOrd="0" destOrd="0" presId="urn:microsoft.com/office/officeart/2005/8/layout/lProcess2"/>
    <dgm:cxn modelId="{688AE329-6526-4DF0-86E6-0DBDB8A594F1}" type="presParOf" srcId="{16228D74-FA0A-40F4-92AD-F3E2DE0B4893}" destId="{D841ED83-BC21-4E7D-9045-6AF0EEC9C588}" srcOrd="1" destOrd="0" presId="urn:microsoft.com/office/officeart/2005/8/layout/lProcess2"/>
    <dgm:cxn modelId="{C83023DF-D720-4C23-9CAB-94EE08917A28}" type="presParOf" srcId="{16228D74-FA0A-40F4-92AD-F3E2DE0B4893}" destId="{5C6D5817-6A92-4DE8-86CA-C2F514CE1FBD}" srcOrd="2" destOrd="0" presId="urn:microsoft.com/office/officeart/2005/8/layout/lProcess2"/>
    <dgm:cxn modelId="{4A20CBD6-71A6-48F2-964B-95B3C10AB884}" type="presParOf" srcId="{5C6D5817-6A92-4DE8-86CA-C2F514CE1FBD}" destId="{238C2223-CA2D-4975-AB06-DFE017E6DC66}" srcOrd="0" destOrd="0" presId="urn:microsoft.com/office/officeart/2005/8/layout/lProcess2"/>
    <dgm:cxn modelId="{6772C77B-0D92-4DD1-9B9B-CCD4AA4335A5}" type="presParOf" srcId="{238C2223-CA2D-4975-AB06-DFE017E6DC66}" destId="{56903ACE-0010-4216-9E5E-65B7A76FE975}" srcOrd="0" destOrd="0" presId="urn:microsoft.com/office/officeart/2005/8/layout/lProcess2"/>
    <dgm:cxn modelId="{F9B0779D-E8B8-4408-B9E5-9109BC16D3DE}" type="presParOf" srcId="{238C2223-CA2D-4975-AB06-DFE017E6DC66}" destId="{638E0034-49ED-43F0-8818-A2D6AFAF8AE6}" srcOrd="1" destOrd="0" presId="urn:microsoft.com/office/officeart/2005/8/layout/lProcess2"/>
    <dgm:cxn modelId="{32C7A638-E90E-4DAC-A4E6-27C1616BB629}" type="presParOf" srcId="{238C2223-CA2D-4975-AB06-DFE017E6DC66}" destId="{0B1CC043-9182-41E5-AF98-8D9D2DDDD0D2}" srcOrd="2" destOrd="0" presId="urn:microsoft.com/office/officeart/2005/8/layout/lProcess2"/>
    <dgm:cxn modelId="{B544E35C-6E2B-40A5-BDFF-94B06F35F078}" type="presParOf" srcId="{56B638B7-DAC0-4097-9C67-93A5149A2BFC}" destId="{390D8F5E-B4D4-4B56-806C-82A2A7E918D2}" srcOrd="5" destOrd="0" presId="urn:microsoft.com/office/officeart/2005/8/layout/lProcess2"/>
    <dgm:cxn modelId="{B947714D-6051-49D1-B41A-3F8910BA200F}" type="presParOf" srcId="{56B638B7-DAC0-4097-9C67-93A5149A2BFC}" destId="{C93253CA-0407-4E5C-A249-C66C8DED562E}" srcOrd="6" destOrd="0" presId="urn:microsoft.com/office/officeart/2005/8/layout/lProcess2"/>
    <dgm:cxn modelId="{55AE9554-5230-4AAB-8612-69E33E1F307E}" type="presParOf" srcId="{C93253CA-0407-4E5C-A249-C66C8DED562E}" destId="{19164D38-2631-482E-BCA3-F99CBFE78AB7}" srcOrd="0" destOrd="0" presId="urn:microsoft.com/office/officeart/2005/8/layout/lProcess2"/>
    <dgm:cxn modelId="{55EC18DF-824C-4722-B057-0B2468520D6A}" type="presParOf" srcId="{C93253CA-0407-4E5C-A249-C66C8DED562E}" destId="{16A2263C-3834-4D6E-8208-D5C351760153}" srcOrd="1" destOrd="0" presId="urn:microsoft.com/office/officeart/2005/8/layout/lProcess2"/>
    <dgm:cxn modelId="{B52BB40B-10CA-4C29-A98F-F313EC4EE397}" type="presParOf" srcId="{C93253CA-0407-4E5C-A249-C66C8DED562E}" destId="{0F08C97D-360C-49E6-9B19-09DB5929E570}" srcOrd="2" destOrd="0" presId="urn:microsoft.com/office/officeart/2005/8/layout/lProcess2"/>
    <dgm:cxn modelId="{36F8C10B-CF93-4E01-BB5D-BC0D464E9AE4}" type="presParOf" srcId="{0F08C97D-360C-49E6-9B19-09DB5929E570}" destId="{59CE014D-EABF-4622-AC8A-B6B29FCA1656}" srcOrd="0" destOrd="0" presId="urn:microsoft.com/office/officeart/2005/8/layout/lProcess2"/>
    <dgm:cxn modelId="{AD94D38C-F9BF-44B3-A3E4-E807233D9527}" type="presParOf" srcId="{59CE014D-EABF-4622-AC8A-B6B29FCA1656}" destId="{07DF0E13-2AA8-448C-A23D-672F065C02D6}" srcOrd="0" destOrd="0" presId="urn:microsoft.com/office/officeart/2005/8/layout/lProcess2"/>
    <dgm:cxn modelId="{4BE90B97-A1F0-4304-9C40-BE15FAA8973C}" type="presParOf" srcId="{59CE014D-EABF-4622-AC8A-B6B29FCA1656}" destId="{D2FD596F-44DA-419A-9B2D-80424E2F0D25}" srcOrd="1" destOrd="0" presId="urn:microsoft.com/office/officeart/2005/8/layout/lProcess2"/>
    <dgm:cxn modelId="{6A02DBC1-5966-464D-A9C1-5A88B3BC13C5}" type="presParOf" srcId="{59CE014D-EABF-4622-AC8A-B6B29FCA1656}" destId="{B530A051-C6D9-4E35-ABDF-20330A95BF0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D6D5719-D758-401F-9931-7D863184EE0C}">
      <dgm:prSet phldrT="[Text]"/>
      <dgm:spPr>
        <a:solidFill>
          <a:srgbClr val="FBA4D0"/>
        </a:solidFill>
      </dgm:spPr>
      <dgm:t>
        <a:bodyPr/>
        <a:lstStyle/>
        <a:p>
          <a:r>
            <a:rPr lang="en-US" b="1" dirty="0">
              <a:solidFill>
                <a:schemeClr val="accent4">
                  <a:lumMod val="50000"/>
                </a:schemeClr>
              </a:solidFill>
            </a:rPr>
            <a:t>Interrupt</a:t>
          </a:r>
        </a:p>
      </dgm:t>
    </dgm:pt>
    <dgm:pt modelId="{2EB1239D-F883-40EA-8487-58049148FC87}" type="sibTrans" cxnId="{0D678B37-AEA3-4DCF-ACF6-9637F2E0D613}">
      <dgm:prSet/>
      <dgm:spPr/>
      <dgm:t>
        <a:bodyPr/>
        <a:lstStyle/>
        <a:p>
          <a:endParaRPr lang="en-US"/>
        </a:p>
      </dgm:t>
    </dgm:pt>
    <dgm:pt modelId="{7D5ADA3A-7C2C-409C-BFC4-49B80B07DCFE}" type="parTrans" cxnId="{0D678B37-AEA3-4DCF-ACF6-9637F2E0D613}">
      <dgm:prSet/>
      <dgm:spPr/>
      <dgm:t>
        <a:bodyPr/>
        <a:lstStyle/>
        <a:p>
          <a:endParaRPr lang="en-US"/>
        </a:p>
      </dgm:t>
    </dgm:pt>
    <dgm:pt modelId="{945BFB02-15F4-4026-AD34-CD62E5F3A598}">
      <dgm:prSet phldrT="[Text]"/>
      <dgm:spPr>
        <a:solidFill>
          <a:srgbClr val="FADAED"/>
        </a:solidFill>
      </dgm:spPr>
      <dgm:t>
        <a:bodyPr/>
        <a:lstStyle/>
        <a:p>
          <a:r>
            <a:rPr lang="en-US">
              <a:solidFill>
                <a:srgbClr val="7030A0"/>
              </a:solidFill>
            </a:rPr>
            <a:t>Excuse me, can I just clarify what I heard?</a:t>
          </a:r>
        </a:p>
      </dgm:t>
    </dgm:pt>
    <dgm:pt modelId="{DBFA635E-83C8-4E3C-8B10-6E77C182C1A2}" type="sibTrans" cxnId="{681123E4-02EC-421E-8137-CFFDFCD96B03}">
      <dgm:prSet/>
      <dgm:spPr/>
      <dgm:t>
        <a:bodyPr/>
        <a:lstStyle/>
        <a:p>
          <a:endParaRPr lang="en-US"/>
        </a:p>
      </dgm:t>
    </dgm:pt>
    <dgm:pt modelId="{FC3CB677-FC26-49AD-BAC6-36AF8C4D4039}" type="parTrans" cxnId="{681123E4-02EC-421E-8137-CFFDFCD96B03}">
      <dgm:prSet/>
      <dgm:spPr/>
      <dgm:t>
        <a:bodyPr/>
        <a:lstStyle/>
        <a:p>
          <a:endParaRPr lang="en-US"/>
        </a:p>
      </dgm:t>
    </dgm:pt>
    <dgm:pt modelId="{59F673EC-0CD3-4635-899F-CF695215C0A3}">
      <dgm:prSet phldrT="[Text]"/>
      <dgm:spPr>
        <a:solidFill>
          <a:srgbClr val="FADAED"/>
        </a:solidFill>
      </dgm:spPr>
      <dgm:t>
        <a:bodyPr/>
        <a:lstStyle/>
        <a:p>
          <a:r>
            <a:rPr lang="en-US">
              <a:solidFill>
                <a:srgbClr val="7030A0"/>
              </a:solidFill>
            </a:rPr>
            <a:t>Before we continue, I want to talk about the language you just used.</a:t>
          </a:r>
        </a:p>
      </dgm:t>
    </dgm:pt>
    <dgm:pt modelId="{CAB2217D-F0E2-4CCA-BAE0-FFC28CBEB040}" type="sibTrans" cxnId="{61A0FCD9-2567-48A5-A7F1-F7B3E9DBCF64}">
      <dgm:prSet/>
      <dgm:spPr/>
      <dgm:t>
        <a:bodyPr/>
        <a:lstStyle/>
        <a:p>
          <a:endParaRPr lang="en-US"/>
        </a:p>
      </dgm:t>
    </dgm:pt>
    <dgm:pt modelId="{D3E7B51B-FEDD-4C72-96DF-EB33F0E2F2E3}" type="parTrans" cxnId="{61A0FCD9-2567-48A5-A7F1-F7B3E9DBCF64}">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306AF687-595A-4B9D-B4D7-7D4FA1F01DD8}" type="pres">
      <dgm:prSet presAssocID="{3D6D5719-D758-401F-9931-7D863184EE0C}" presName="compNode" presStyleCnt="0"/>
      <dgm:spPr/>
    </dgm:pt>
    <dgm:pt modelId="{3C9EC4AD-DDDA-4734-BE7C-E94F5C88C966}" type="pres">
      <dgm:prSet presAssocID="{3D6D5719-D758-401F-9931-7D863184EE0C}" presName="aNode" presStyleLbl="bgShp" presStyleIdx="0" presStyleCnt="1" custLinFactNeighborX="-30168" custLinFactNeighborY="-1395"/>
      <dgm:spPr/>
      <dgm:t>
        <a:bodyPr/>
        <a:lstStyle/>
        <a:p>
          <a:endParaRPr lang="en-US"/>
        </a:p>
      </dgm:t>
    </dgm:pt>
    <dgm:pt modelId="{6FD1C7D7-6333-4631-9623-A3F786A13BFB}" type="pres">
      <dgm:prSet presAssocID="{3D6D5719-D758-401F-9931-7D863184EE0C}" presName="textNode" presStyleLbl="bgShp" presStyleIdx="0" presStyleCnt="1"/>
      <dgm:spPr/>
      <dgm:t>
        <a:bodyPr/>
        <a:lstStyle/>
        <a:p>
          <a:endParaRPr lang="en-US"/>
        </a:p>
      </dgm:t>
    </dgm:pt>
    <dgm:pt modelId="{42D1A2E2-82AB-4289-B697-BFE81763BE88}" type="pres">
      <dgm:prSet presAssocID="{3D6D5719-D758-401F-9931-7D863184EE0C}" presName="compChildNode" presStyleCnt="0"/>
      <dgm:spPr/>
    </dgm:pt>
    <dgm:pt modelId="{A1E7E0E7-44A2-4257-8DE2-CC5D12B78C61}" type="pres">
      <dgm:prSet presAssocID="{3D6D5719-D758-401F-9931-7D863184EE0C}" presName="theInnerList" presStyleCnt="0"/>
      <dgm:spPr/>
    </dgm:pt>
    <dgm:pt modelId="{D6F759EB-BA06-4E15-A4C1-B263D43CD2B9}" type="pres">
      <dgm:prSet presAssocID="{945BFB02-15F4-4026-AD34-CD62E5F3A598}" presName="childNode" presStyleLbl="node1" presStyleIdx="0" presStyleCnt="2">
        <dgm:presLayoutVars>
          <dgm:bulletEnabled val="1"/>
        </dgm:presLayoutVars>
      </dgm:prSet>
      <dgm:spPr/>
      <dgm:t>
        <a:bodyPr/>
        <a:lstStyle/>
        <a:p>
          <a:endParaRPr lang="en-US"/>
        </a:p>
      </dgm:t>
    </dgm:pt>
    <dgm:pt modelId="{C57CBE27-0382-42B3-91DB-3564C844913D}" type="pres">
      <dgm:prSet presAssocID="{945BFB02-15F4-4026-AD34-CD62E5F3A598}" presName="aSpace2" presStyleCnt="0"/>
      <dgm:spPr/>
    </dgm:pt>
    <dgm:pt modelId="{B511EABF-91AB-4A83-8B01-E772048D6246}" type="pres">
      <dgm:prSet presAssocID="{59F673EC-0CD3-4635-899F-CF695215C0A3}" presName="childNode" presStyleLbl="node1" presStyleIdx="1" presStyleCnt="2">
        <dgm:presLayoutVars>
          <dgm:bulletEnabled val="1"/>
        </dgm:presLayoutVars>
      </dgm:prSet>
      <dgm:spPr/>
      <dgm:t>
        <a:bodyPr/>
        <a:lstStyle/>
        <a:p>
          <a:endParaRPr lang="en-US"/>
        </a:p>
      </dgm:t>
    </dgm:pt>
  </dgm:ptLst>
  <dgm:cxnLst>
    <dgm:cxn modelId="{ACABC01F-1D3A-A748-B4EF-C1529D3CC866}" type="presOf" srcId="{3D6D5719-D758-401F-9931-7D863184EE0C}" destId="{6FD1C7D7-6333-4631-9623-A3F786A13BFB}" srcOrd="1" destOrd="0" presId="urn:microsoft.com/office/officeart/2005/8/layout/lProcess2"/>
    <dgm:cxn modelId="{8D282636-915E-6840-8D22-0B587510B968}" type="presOf" srcId="{99563682-1B92-4234-A736-709AEA87D8C8}" destId="{56B638B7-DAC0-4097-9C67-93A5149A2BFC}" srcOrd="0" destOrd="0" presId="urn:microsoft.com/office/officeart/2005/8/layout/lProcess2"/>
    <dgm:cxn modelId="{6D690C84-59FF-DC41-A3D9-9C18EEBA345B}" type="presOf" srcId="{59F673EC-0CD3-4635-899F-CF695215C0A3}" destId="{B511EABF-91AB-4A83-8B01-E772048D6246}" srcOrd="0" destOrd="0" presId="urn:microsoft.com/office/officeart/2005/8/layout/lProcess2"/>
    <dgm:cxn modelId="{681123E4-02EC-421E-8137-CFFDFCD96B03}" srcId="{3D6D5719-D758-401F-9931-7D863184EE0C}" destId="{945BFB02-15F4-4026-AD34-CD62E5F3A598}" srcOrd="0" destOrd="0" parTransId="{FC3CB677-FC26-49AD-BAC6-36AF8C4D4039}" sibTransId="{DBFA635E-83C8-4E3C-8B10-6E77C182C1A2}"/>
    <dgm:cxn modelId="{0D678B37-AEA3-4DCF-ACF6-9637F2E0D613}" srcId="{99563682-1B92-4234-A736-709AEA87D8C8}" destId="{3D6D5719-D758-401F-9931-7D863184EE0C}" srcOrd="0" destOrd="0" parTransId="{7D5ADA3A-7C2C-409C-BFC4-49B80B07DCFE}" sibTransId="{2EB1239D-F883-40EA-8487-58049148FC87}"/>
    <dgm:cxn modelId="{57FC4DFF-8263-AE40-AF1C-63B4A8B05C22}" type="presOf" srcId="{945BFB02-15F4-4026-AD34-CD62E5F3A598}" destId="{D6F759EB-BA06-4E15-A4C1-B263D43CD2B9}" srcOrd="0" destOrd="0" presId="urn:microsoft.com/office/officeart/2005/8/layout/lProcess2"/>
    <dgm:cxn modelId="{B585D8BE-2AD0-5C4A-B74C-61A30444A5A0}" type="presOf" srcId="{3D6D5719-D758-401F-9931-7D863184EE0C}" destId="{3C9EC4AD-DDDA-4734-BE7C-E94F5C88C966}" srcOrd="0" destOrd="0" presId="urn:microsoft.com/office/officeart/2005/8/layout/lProcess2"/>
    <dgm:cxn modelId="{61A0FCD9-2567-48A5-A7F1-F7B3E9DBCF64}" srcId="{3D6D5719-D758-401F-9931-7D863184EE0C}" destId="{59F673EC-0CD3-4635-899F-CF695215C0A3}" srcOrd="1" destOrd="0" parTransId="{D3E7B51B-FEDD-4C72-96DF-EB33F0E2F2E3}" sibTransId="{CAB2217D-F0E2-4CCA-BAE0-FFC28CBEB040}"/>
    <dgm:cxn modelId="{A284B768-C949-D44D-BF55-7A710A138AD0}" type="presParOf" srcId="{56B638B7-DAC0-4097-9C67-93A5149A2BFC}" destId="{306AF687-595A-4B9D-B4D7-7D4FA1F01DD8}" srcOrd="0" destOrd="0" presId="urn:microsoft.com/office/officeart/2005/8/layout/lProcess2"/>
    <dgm:cxn modelId="{6E6459A4-2B94-A745-84B1-F26210933F21}" type="presParOf" srcId="{306AF687-595A-4B9D-B4D7-7D4FA1F01DD8}" destId="{3C9EC4AD-DDDA-4734-BE7C-E94F5C88C966}" srcOrd="0" destOrd="0" presId="urn:microsoft.com/office/officeart/2005/8/layout/lProcess2"/>
    <dgm:cxn modelId="{2D53DF33-1098-974B-83A6-5949CD31CDA5}" type="presParOf" srcId="{306AF687-595A-4B9D-B4D7-7D4FA1F01DD8}" destId="{6FD1C7D7-6333-4631-9623-A3F786A13BFB}" srcOrd="1" destOrd="0" presId="urn:microsoft.com/office/officeart/2005/8/layout/lProcess2"/>
    <dgm:cxn modelId="{EEF69B28-24B2-AE47-A0DB-1E55A60C105A}" type="presParOf" srcId="{306AF687-595A-4B9D-B4D7-7D4FA1F01DD8}" destId="{42D1A2E2-82AB-4289-B697-BFE81763BE88}" srcOrd="2" destOrd="0" presId="urn:microsoft.com/office/officeart/2005/8/layout/lProcess2"/>
    <dgm:cxn modelId="{522C527A-0E7A-D54F-8733-2993358AA259}" type="presParOf" srcId="{42D1A2E2-82AB-4289-B697-BFE81763BE88}" destId="{A1E7E0E7-44A2-4257-8DE2-CC5D12B78C61}" srcOrd="0" destOrd="0" presId="urn:microsoft.com/office/officeart/2005/8/layout/lProcess2"/>
    <dgm:cxn modelId="{1AB56467-60B7-DE46-9183-265577B849FF}" type="presParOf" srcId="{A1E7E0E7-44A2-4257-8DE2-CC5D12B78C61}" destId="{D6F759EB-BA06-4E15-A4C1-B263D43CD2B9}" srcOrd="0" destOrd="0" presId="urn:microsoft.com/office/officeart/2005/8/layout/lProcess2"/>
    <dgm:cxn modelId="{7168D584-3884-ED43-AFC7-7BF91D3DAF9D}" type="presParOf" srcId="{A1E7E0E7-44A2-4257-8DE2-CC5D12B78C61}" destId="{C57CBE27-0382-42B3-91DB-3564C844913D}" srcOrd="1" destOrd="0" presId="urn:microsoft.com/office/officeart/2005/8/layout/lProcess2"/>
    <dgm:cxn modelId="{8615F965-FEBA-FA4F-9356-528D9E6A58B3}" type="presParOf" srcId="{A1E7E0E7-44A2-4257-8DE2-CC5D12B78C61}" destId="{B511EABF-91AB-4A83-8B01-E772048D6246}" srcOrd="2"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9563682-1B92-4234-A736-709AEA87D8C8}"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36A83675-E09B-4310-BB99-EA938A9CB6B1}">
      <dgm:prSet phldrT="[Text]" custT="1"/>
      <dgm:spPr>
        <a:solidFill>
          <a:srgbClr val="CF50B5"/>
        </a:solidFill>
      </dgm:spPr>
      <dgm:t>
        <a:bodyPr/>
        <a:lstStyle/>
        <a:p>
          <a:r>
            <a:rPr lang="en-US" sz="2700" b="1" dirty="0">
              <a:solidFill>
                <a:srgbClr val="FFC062"/>
              </a:solidFill>
            </a:rPr>
            <a:t>Question</a:t>
          </a:r>
        </a:p>
      </dgm:t>
    </dgm:pt>
    <dgm:pt modelId="{948A05D7-07F3-4F3B-BAC0-904686BDE7A4}" type="parTrans" cxnId="{92AF103F-2790-464E-87DA-6DFFC03CD525}">
      <dgm:prSet/>
      <dgm:spPr/>
      <dgm:t>
        <a:bodyPr/>
        <a:lstStyle/>
        <a:p>
          <a:endParaRPr lang="en-US"/>
        </a:p>
      </dgm:t>
    </dgm:pt>
    <dgm:pt modelId="{6CA15C75-F904-4C0A-B7BF-E539000CD8C8}" type="sibTrans" cxnId="{92AF103F-2790-464E-87DA-6DFFC03CD525}">
      <dgm:prSet/>
      <dgm:spPr/>
      <dgm:t>
        <a:bodyPr/>
        <a:lstStyle/>
        <a:p>
          <a:endParaRPr lang="en-US"/>
        </a:p>
      </dgm:t>
    </dgm:pt>
    <dgm:pt modelId="{0E28F217-2F88-4365-B4A4-B6B7B2D3C21F}">
      <dgm:prSet phldrT="[Text]"/>
      <dgm:spPr>
        <a:solidFill>
          <a:srgbClr val="FADAED"/>
        </a:solidFill>
      </dgm:spPr>
      <dgm:t>
        <a:bodyPr/>
        <a:lstStyle/>
        <a:p>
          <a:r>
            <a:rPr lang="en-US">
              <a:solidFill>
                <a:srgbClr val="7030A0"/>
              </a:solidFill>
            </a:rPr>
            <a:t>Why do you feel that way?</a:t>
          </a:r>
        </a:p>
      </dgm:t>
    </dgm:pt>
    <dgm:pt modelId="{99802B28-5502-410C-90D6-D1849390A7E6}" type="parTrans" cxnId="{8B844A3D-4582-4DD1-9990-3B55DE8B1C69}">
      <dgm:prSet/>
      <dgm:spPr/>
      <dgm:t>
        <a:bodyPr/>
        <a:lstStyle/>
        <a:p>
          <a:endParaRPr lang="en-US"/>
        </a:p>
      </dgm:t>
    </dgm:pt>
    <dgm:pt modelId="{CE1C5280-5C88-4CBE-B97E-45DF9B5A192A}" type="sibTrans" cxnId="{8B844A3D-4582-4DD1-9990-3B55DE8B1C69}">
      <dgm:prSet/>
      <dgm:spPr/>
      <dgm:t>
        <a:bodyPr/>
        <a:lstStyle/>
        <a:p>
          <a:endParaRPr lang="en-US"/>
        </a:p>
      </dgm:t>
    </dgm:pt>
    <dgm:pt modelId="{B8975B56-AC6E-4460-9400-1DFF41A57130}">
      <dgm:prSet phldrT="[Text]"/>
      <dgm:spPr>
        <a:solidFill>
          <a:srgbClr val="FADAED"/>
        </a:solidFill>
      </dgm:spPr>
      <dgm:t>
        <a:bodyPr/>
        <a:lstStyle/>
        <a:p>
          <a:r>
            <a:rPr lang="en-US">
              <a:solidFill>
                <a:srgbClr val="7030A0"/>
              </a:solidFill>
            </a:rPr>
            <a:t>Why do you think some people may find what you said harmful or inappropriate?</a:t>
          </a:r>
        </a:p>
      </dgm:t>
    </dgm:pt>
    <dgm:pt modelId="{99B1F76D-9240-466C-AF80-70A5A8F3DCB3}" type="parTrans" cxnId="{AE87497F-C837-4F9E-BF0F-7157F7FBFD49}">
      <dgm:prSet/>
      <dgm:spPr/>
      <dgm:t>
        <a:bodyPr/>
        <a:lstStyle/>
        <a:p>
          <a:endParaRPr lang="en-US"/>
        </a:p>
      </dgm:t>
    </dgm:pt>
    <dgm:pt modelId="{87AD5DBD-8211-4FDD-876B-14D2845188E9}" type="sibTrans" cxnId="{AE87497F-C837-4F9E-BF0F-7157F7FBFD49}">
      <dgm:prSet/>
      <dgm:spPr/>
      <dgm:t>
        <a:bodyPr/>
        <a:lstStyle/>
        <a:p>
          <a:endParaRPr lang="en-US"/>
        </a:p>
      </dgm:t>
    </dgm:pt>
    <dgm:pt modelId="{56B638B7-DAC0-4097-9C67-93A5149A2BFC}" type="pres">
      <dgm:prSet presAssocID="{99563682-1B92-4234-A736-709AEA87D8C8}" presName="theList" presStyleCnt="0">
        <dgm:presLayoutVars>
          <dgm:dir/>
          <dgm:animLvl val="lvl"/>
          <dgm:resizeHandles val="exact"/>
        </dgm:presLayoutVars>
      </dgm:prSet>
      <dgm:spPr/>
      <dgm:t>
        <a:bodyPr/>
        <a:lstStyle/>
        <a:p>
          <a:endParaRPr lang="en-US"/>
        </a:p>
      </dgm:t>
    </dgm:pt>
    <dgm:pt modelId="{7B7D812E-FF3E-4DF6-BACF-A474D1AE418D}" type="pres">
      <dgm:prSet presAssocID="{36A83675-E09B-4310-BB99-EA938A9CB6B1}" presName="compNode" presStyleCnt="0"/>
      <dgm:spPr/>
    </dgm:pt>
    <dgm:pt modelId="{A8867368-B229-4E1B-B0EA-AFC69BCDF506}" type="pres">
      <dgm:prSet presAssocID="{36A83675-E09B-4310-BB99-EA938A9CB6B1}" presName="aNode" presStyleLbl="bgShp" presStyleIdx="0" presStyleCnt="1" custLinFactNeighborX="-8622"/>
      <dgm:spPr/>
      <dgm:t>
        <a:bodyPr/>
        <a:lstStyle/>
        <a:p>
          <a:endParaRPr lang="en-US"/>
        </a:p>
      </dgm:t>
    </dgm:pt>
    <dgm:pt modelId="{D010999D-83CF-4506-86A9-CCAA33B0663E}" type="pres">
      <dgm:prSet presAssocID="{36A83675-E09B-4310-BB99-EA938A9CB6B1}" presName="textNode" presStyleLbl="bgShp" presStyleIdx="0" presStyleCnt="1"/>
      <dgm:spPr/>
      <dgm:t>
        <a:bodyPr/>
        <a:lstStyle/>
        <a:p>
          <a:endParaRPr lang="en-US"/>
        </a:p>
      </dgm:t>
    </dgm:pt>
    <dgm:pt modelId="{33426F44-C10E-4B75-A958-35451DF02492}" type="pres">
      <dgm:prSet presAssocID="{36A83675-E09B-4310-BB99-EA938A9CB6B1}" presName="compChildNode" presStyleCnt="0"/>
      <dgm:spPr/>
    </dgm:pt>
    <dgm:pt modelId="{0C7796E1-9D97-4E4E-BF7B-931D725A37D3}" type="pres">
      <dgm:prSet presAssocID="{36A83675-E09B-4310-BB99-EA938A9CB6B1}" presName="theInnerList" presStyleCnt="0"/>
      <dgm:spPr/>
    </dgm:pt>
    <dgm:pt modelId="{06908C14-9ED0-4845-A8C1-99EF1B740C69}" type="pres">
      <dgm:prSet presAssocID="{0E28F217-2F88-4365-B4A4-B6B7B2D3C21F}" presName="childNode" presStyleLbl="node1" presStyleIdx="0" presStyleCnt="2">
        <dgm:presLayoutVars>
          <dgm:bulletEnabled val="1"/>
        </dgm:presLayoutVars>
      </dgm:prSet>
      <dgm:spPr/>
      <dgm:t>
        <a:bodyPr/>
        <a:lstStyle/>
        <a:p>
          <a:endParaRPr lang="en-US"/>
        </a:p>
      </dgm:t>
    </dgm:pt>
    <dgm:pt modelId="{11D72184-C4AD-495A-8F54-F18FA05C5FBD}" type="pres">
      <dgm:prSet presAssocID="{0E28F217-2F88-4365-B4A4-B6B7B2D3C21F}" presName="aSpace2" presStyleCnt="0"/>
      <dgm:spPr/>
    </dgm:pt>
    <dgm:pt modelId="{5CEED884-5BDB-4F99-9114-10CF22EFADFC}" type="pres">
      <dgm:prSet presAssocID="{B8975B56-AC6E-4460-9400-1DFF41A57130}" presName="childNode" presStyleLbl="node1" presStyleIdx="1" presStyleCnt="2">
        <dgm:presLayoutVars>
          <dgm:bulletEnabled val="1"/>
        </dgm:presLayoutVars>
      </dgm:prSet>
      <dgm:spPr/>
      <dgm:t>
        <a:bodyPr/>
        <a:lstStyle/>
        <a:p>
          <a:endParaRPr lang="en-US"/>
        </a:p>
      </dgm:t>
    </dgm:pt>
  </dgm:ptLst>
  <dgm:cxnLst>
    <dgm:cxn modelId="{8B844A3D-4582-4DD1-9990-3B55DE8B1C69}" srcId="{36A83675-E09B-4310-BB99-EA938A9CB6B1}" destId="{0E28F217-2F88-4365-B4A4-B6B7B2D3C21F}" srcOrd="0" destOrd="0" parTransId="{99802B28-5502-410C-90D6-D1849390A7E6}" sibTransId="{CE1C5280-5C88-4CBE-B97E-45DF9B5A192A}"/>
    <dgm:cxn modelId="{AE87497F-C837-4F9E-BF0F-7157F7FBFD49}" srcId="{36A83675-E09B-4310-BB99-EA938A9CB6B1}" destId="{B8975B56-AC6E-4460-9400-1DFF41A57130}" srcOrd="1" destOrd="0" parTransId="{99B1F76D-9240-466C-AF80-70A5A8F3DCB3}" sibTransId="{87AD5DBD-8211-4FDD-876B-14D2845188E9}"/>
    <dgm:cxn modelId="{A46E8457-D04D-DE44-AEBA-E6766FD12E3C}" type="presOf" srcId="{36A83675-E09B-4310-BB99-EA938A9CB6B1}" destId="{A8867368-B229-4E1B-B0EA-AFC69BCDF506}" srcOrd="0" destOrd="0" presId="urn:microsoft.com/office/officeart/2005/8/layout/lProcess2"/>
    <dgm:cxn modelId="{D75E4ADE-FC99-E34D-B129-EC28087C7F8C}" type="presOf" srcId="{99563682-1B92-4234-A736-709AEA87D8C8}" destId="{56B638B7-DAC0-4097-9C67-93A5149A2BFC}" srcOrd="0" destOrd="0" presId="urn:microsoft.com/office/officeart/2005/8/layout/lProcess2"/>
    <dgm:cxn modelId="{8867A22F-ED14-324C-AFE0-8617759AF536}" type="presOf" srcId="{36A83675-E09B-4310-BB99-EA938A9CB6B1}" destId="{D010999D-83CF-4506-86A9-CCAA33B0663E}" srcOrd="1" destOrd="0" presId="urn:microsoft.com/office/officeart/2005/8/layout/lProcess2"/>
    <dgm:cxn modelId="{514B0A6A-D2D2-6843-9197-526EAD1E6B3A}" type="presOf" srcId="{B8975B56-AC6E-4460-9400-1DFF41A57130}" destId="{5CEED884-5BDB-4F99-9114-10CF22EFADFC}" srcOrd="0" destOrd="0" presId="urn:microsoft.com/office/officeart/2005/8/layout/lProcess2"/>
    <dgm:cxn modelId="{2920873C-0DCE-6544-9CB6-3A38D78CF555}" type="presOf" srcId="{0E28F217-2F88-4365-B4A4-B6B7B2D3C21F}" destId="{06908C14-9ED0-4845-A8C1-99EF1B740C69}" srcOrd="0" destOrd="0" presId="urn:microsoft.com/office/officeart/2005/8/layout/lProcess2"/>
    <dgm:cxn modelId="{92AF103F-2790-464E-87DA-6DFFC03CD525}" srcId="{99563682-1B92-4234-A736-709AEA87D8C8}" destId="{36A83675-E09B-4310-BB99-EA938A9CB6B1}" srcOrd="0" destOrd="0" parTransId="{948A05D7-07F3-4F3B-BAC0-904686BDE7A4}" sibTransId="{6CA15C75-F904-4C0A-B7BF-E539000CD8C8}"/>
    <dgm:cxn modelId="{766B9E44-860C-6841-9A9F-60A3D7F4FA90}" type="presParOf" srcId="{56B638B7-DAC0-4097-9C67-93A5149A2BFC}" destId="{7B7D812E-FF3E-4DF6-BACF-A474D1AE418D}" srcOrd="0" destOrd="0" presId="urn:microsoft.com/office/officeart/2005/8/layout/lProcess2"/>
    <dgm:cxn modelId="{D41744DF-A825-764C-83BB-2DCACACF900E}" type="presParOf" srcId="{7B7D812E-FF3E-4DF6-BACF-A474D1AE418D}" destId="{A8867368-B229-4E1B-B0EA-AFC69BCDF506}" srcOrd="0" destOrd="0" presId="urn:microsoft.com/office/officeart/2005/8/layout/lProcess2"/>
    <dgm:cxn modelId="{9CF9652B-45A0-EB40-BB48-81FB3488AB04}" type="presParOf" srcId="{7B7D812E-FF3E-4DF6-BACF-A474D1AE418D}" destId="{D010999D-83CF-4506-86A9-CCAA33B0663E}" srcOrd="1" destOrd="0" presId="urn:microsoft.com/office/officeart/2005/8/layout/lProcess2"/>
    <dgm:cxn modelId="{C2783127-2501-4242-A500-22233891D607}" type="presParOf" srcId="{7B7D812E-FF3E-4DF6-BACF-A474D1AE418D}" destId="{33426F44-C10E-4B75-A958-35451DF02492}" srcOrd="2" destOrd="0" presId="urn:microsoft.com/office/officeart/2005/8/layout/lProcess2"/>
    <dgm:cxn modelId="{41D51D98-EA1D-3D45-8528-E94A3172F692}" type="presParOf" srcId="{33426F44-C10E-4B75-A958-35451DF02492}" destId="{0C7796E1-9D97-4E4E-BF7B-931D725A37D3}" srcOrd="0" destOrd="0" presId="urn:microsoft.com/office/officeart/2005/8/layout/lProcess2"/>
    <dgm:cxn modelId="{444FC954-3C52-A945-BBBA-556E5EF7530E}" type="presParOf" srcId="{0C7796E1-9D97-4E4E-BF7B-931D725A37D3}" destId="{06908C14-9ED0-4845-A8C1-99EF1B740C69}" srcOrd="0" destOrd="0" presId="urn:microsoft.com/office/officeart/2005/8/layout/lProcess2"/>
    <dgm:cxn modelId="{EA7F435A-BD01-0246-805C-3B64DB28A64F}" type="presParOf" srcId="{0C7796E1-9D97-4E4E-BF7B-931D725A37D3}" destId="{11D72184-C4AD-495A-8F54-F18FA05C5FBD}" srcOrd="1" destOrd="0" presId="urn:microsoft.com/office/officeart/2005/8/layout/lProcess2"/>
    <dgm:cxn modelId="{D4A5D987-FD4A-4549-AFEC-0904EEFF48DF}" type="presParOf" srcId="{0C7796E1-9D97-4E4E-BF7B-931D725A37D3}" destId="{5CEED884-5BDB-4F99-9114-10CF22EFADFC}" srcOrd="2" destOrd="0" presId="urn:microsoft.com/office/officeart/2005/8/layout/lProcess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1B24A-4DD5-4E19-AB36-83F6DC712B7A}">
      <dsp:nvSpPr>
        <dsp:cNvPr id="0" name=""/>
        <dsp:cNvSpPr/>
      </dsp:nvSpPr>
      <dsp:spPr>
        <a:xfrm rot="5400000">
          <a:off x="3244515" y="-1198090"/>
          <a:ext cx="837972" cy="3448001"/>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What is Co-Creation of the LE?  Evidence?</a:t>
          </a:r>
        </a:p>
        <a:p>
          <a:pPr marL="114300" lvl="1" indent="-114300" algn="l" defTabSz="622300">
            <a:lnSpc>
              <a:spcPct val="90000"/>
            </a:lnSpc>
            <a:spcBef>
              <a:spcPct val="0"/>
            </a:spcBef>
            <a:spcAft>
              <a:spcPct val="15000"/>
            </a:spcAft>
            <a:buChar char="••"/>
          </a:pPr>
          <a:r>
            <a:rPr lang="en-US" sz="1400" kern="1200"/>
            <a:t>How do we know if our LE is optimal for learning and caring?</a:t>
          </a:r>
        </a:p>
      </dsp:txBody>
      <dsp:txXfrm rot="-5400000">
        <a:off x="1939501" y="147830"/>
        <a:ext cx="3407095" cy="756160"/>
      </dsp:txXfrm>
    </dsp:sp>
    <dsp:sp modelId="{242EDD83-100A-49BF-B9A7-51ECC9D15742}">
      <dsp:nvSpPr>
        <dsp:cNvPr id="0" name=""/>
        <dsp:cNvSpPr/>
      </dsp:nvSpPr>
      <dsp:spPr>
        <a:xfrm>
          <a:off x="0" y="2177"/>
          <a:ext cx="1939500" cy="10474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defRPr b="1"/>
          </a:pPr>
          <a:r>
            <a:rPr lang="en-US" sz="2400" kern="1200"/>
            <a:t>See ONE:  </a:t>
          </a:r>
        </a:p>
      </dsp:txBody>
      <dsp:txXfrm>
        <a:off x="51133" y="53310"/>
        <a:ext cx="1837234" cy="945199"/>
      </dsp:txXfrm>
    </dsp:sp>
    <dsp:sp modelId="{28D3A9EC-E996-4484-BADF-E5E140BD89F0}">
      <dsp:nvSpPr>
        <dsp:cNvPr id="0" name=""/>
        <dsp:cNvSpPr/>
      </dsp:nvSpPr>
      <dsp:spPr>
        <a:xfrm rot="5400000">
          <a:off x="3244515" y="-98251"/>
          <a:ext cx="837972" cy="3448001"/>
        </a:xfrm>
        <a:prstGeom prst="round2Same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Skills in improving your Learning Environment</a:t>
          </a:r>
        </a:p>
      </dsp:txBody>
      <dsp:txXfrm rot="-5400000">
        <a:off x="1939501" y="1247669"/>
        <a:ext cx="3407095" cy="756160"/>
      </dsp:txXfrm>
    </dsp:sp>
    <dsp:sp modelId="{FB20E73D-59AF-4B15-B860-2B6B06FDDF7A}">
      <dsp:nvSpPr>
        <dsp:cNvPr id="0" name=""/>
        <dsp:cNvSpPr/>
      </dsp:nvSpPr>
      <dsp:spPr>
        <a:xfrm>
          <a:off x="0" y="1102016"/>
          <a:ext cx="1939500" cy="104746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defRPr b="1"/>
          </a:pPr>
          <a:r>
            <a:rPr lang="en-US" sz="2400" kern="1200"/>
            <a:t>Do ONE: </a:t>
          </a:r>
        </a:p>
      </dsp:txBody>
      <dsp:txXfrm>
        <a:off x="51133" y="1153149"/>
        <a:ext cx="1837234" cy="945199"/>
      </dsp:txXfrm>
    </dsp:sp>
    <dsp:sp modelId="{2A4FD710-76B7-4C50-9160-F81F29EEAA5B}">
      <dsp:nvSpPr>
        <dsp:cNvPr id="0" name=""/>
        <dsp:cNvSpPr/>
      </dsp:nvSpPr>
      <dsp:spPr>
        <a:xfrm rot="5400000">
          <a:off x="3244515" y="1001587"/>
          <a:ext cx="837972" cy="3448001"/>
        </a:xfrm>
        <a:prstGeom prst="round2Same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Go out and train your faculty</a:t>
          </a:r>
        </a:p>
      </dsp:txBody>
      <dsp:txXfrm rot="-5400000">
        <a:off x="1939501" y="2347507"/>
        <a:ext cx="3407095" cy="756160"/>
      </dsp:txXfrm>
    </dsp:sp>
    <dsp:sp modelId="{C6BF9A43-9C11-4554-B818-8364C5D49561}">
      <dsp:nvSpPr>
        <dsp:cNvPr id="0" name=""/>
        <dsp:cNvSpPr/>
      </dsp:nvSpPr>
      <dsp:spPr>
        <a:xfrm>
          <a:off x="0" y="2201855"/>
          <a:ext cx="1939500" cy="104746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defRPr b="1"/>
          </a:pPr>
          <a:r>
            <a:rPr lang="en-US" sz="2400" kern="1200"/>
            <a:t>Teach ONE: </a:t>
          </a:r>
        </a:p>
      </dsp:txBody>
      <dsp:txXfrm>
        <a:off x="51133" y="2252988"/>
        <a:ext cx="1837234" cy="945199"/>
      </dsp:txXfrm>
    </dsp:sp>
    <dsp:sp modelId="{CC0CC69D-9BEE-44A4-A2AD-53DE12B89A55}">
      <dsp:nvSpPr>
        <dsp:cNvPr id="0" name=""/>
        <dsp:cNvSpPr/>
      </dsp:nvSpPr>
      <dsp:spPr>
        <a:xfrm rot="5400000">
          <a:off x="3244515" y="2101426"/>
          <a:ext cx="837972" cy="3448001"/>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UPMC, UPSOM</a:t>
          </a:r>
        </a:p>
        <a:p>
          <a:pPr marL="114300" lvl="1" indent="-114300" algn="l" defTabSz="622300">
            <a:lnSpc>
              <a:spcPct val="90000"/>
            </a:lnSpc>
            <a:spcBef>
              <a:spcPct val="0"/>
            </a:spcBef>
            <a:spcAft>
              <a:spcPct val="15000"/>
            </a:spcAft>
            <a:buChar char="••"/>
          </a:pPr>
          <a:r>
            <a:rPr lang="en-US" sz="1400" kern="1200"/>
            <a:t>Communication, Collaboration</a:t>
          </a:r>
        </a:p>
      </dsp:txBody>
      <dsp:txXfrm rot="-5400000">
        <a:off x="1939501" y="3447346"/>
        <a:ext cx="3407095" cy="756160"/>
      </dsp:txXfrm>
    </dsp:sp>
    <dsp:sp modelId="{585E46DD-9B25-4192-A2DA-FD0C37E28D4D}">
      <dsp:nvSpPr>
        <dsp:cNvPr id="0" name=""/>
        <dsp:cNvSpPr/>
      </dsp:nvSpPr>
      <dsp:spPr>
        <a:xfrm>
          <a:off x="0" y="3301694"/>
          <a:ext cx="1939500" cy="104746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defRPr b="1"/>
          </a:pPr>
          <a:r>
            <a:rPr lang="en-US" sz="2400" kern="1200"/>
            <a:t>Institutional Support: </a:t>
          </a:r>
        </a:p>
      </dsp:txBody>
      <dsp:txXfrm>
        <a:off x="51133" y="3352827"/>
        <a:ext cx="1837234" cy="9451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74561-E8B8-45BE-9F54-27DEE07B551E}">
      <dsp:nvSpPr>
        <dsp:cNvPr id="0" name=""/>
        <dsp:cNvSpPr/>
      </dsp:nvSpPr>
      <dsp:spPr>
        <a:xfrm>
          <a:off x="0" y="0"/>
          <a:ext cx="2032839" cy="4114260"/>
        </a:xfrm>
        <a:prstGeom prst="roundRect">
          <a:avLst>
            <a:gd name="adj" fmla="val 10000"/>
          </a:avLst>
        </a:prstGeom>
        <a:solidFill>
          <a:srgbClr val="9C3B89"/>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1" kern="1200" dirty="0">
              <a:solidFill>
                <a:srgbClr val="FFC062"/>
              </a:solidFill>
            </a:rPr>
            <a:t>Educate</a:t>
          </a:r>
        </a:p>
      </dsp:txBody>
      <dsp:txXfrm>
        <a:off x="0" y="0"/>
        <a:ext cx="2032839" cy="1234278"/>
      </dsp:txXfrm>
    </dsp:sp>
    <dsp:sp modelId="{56903ACE-0010-4216-9E5E-65B7A76FE975}">
      <dsp:nvSpPr>
        <dsp:cNvPr id="0" name=""/>
        <dsp:cNvSpPr/>
      </dsp:nvSpPr>
      <dsp:spPr>
        <a:xfrm>
          <a:off x="203283" y="1235483"/>
          <a:ext cx="1626271"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a:solidFill>
                <a:srgbClr val="7030A0"/>
              </a:solidFill>
            </a:rPr>
            <a:t>I’d like to share a different perspective.</a:t>
          </a:r>
        </a:p>
      </dsp:txBody>
      <dsp:txXfrm>
        <a:off x="239616" y="1271816"/>
        <a:ext cx="1553605" cy="1167839"/>
      </dsp:txXfrm>
    </dsp:sp>
    <dsp:sp modelId="{0B1CC043-9182-41E5-AF98-8D9D2DDDD0D2}">
      <dsp:nvSpPr>
        <dsp:cNvPr id="0" name=""/>
        <dsp:cNvSpPr/>
      </dsp:nvSpPr>
      <dsp:spPr>
        <a:xfrm>
          <a:off x="203283" y="2666836"/>
          <a:ext cx="1626271"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a:solidFill>
                <a:srgbClr val="7030A0"/>
              </a:solidFill>
            </a:rPr>
            <a:t>Let me share my personal experiences.</a:t>
          </a:r>
        </a:p>
      </dsp:txBody>
      <dsp:txXfrm>
        <a:off x="239616" y="2703169"/>
        <a:ext cx="1553605" cy="11678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7AC81-0E27-4B6A-9FDD-D5D2F79D4301}">
      <dsp:nvSpPr>
        <dsp:cNvPr id="0" name=""/>
        <dsp:cNvSpPr/>
      </dsp:nvSpPr>
      <dsp:spPr>
        <a:xfrm>
          <a:off x="0" y="0"/>
          <a:ext cx="1983715" cy="4114261"/>
        </a:xfrm>
        <a:prstGeom prst="roundRect">
          <a:avLst>
            <a:gd name="adj" fmla="val 10000"/>
          </a:avLst>
        </a:prstGeom>
        <a:solidFill>
          <a:srgbClr val="771B61"/>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1" kern="1200" dirty="0">
              <a:solidFill>
                <a:srgbClr val="FFC062"/>
              </a:solidFill>
            </a:rPr>
            <a:t>Echo</a:t>
          </a:r>
          <a:endParaRPr lang="en-US" sz="2700" kern="1200" dirty="0">
            <a:solidFill>
              <a:srgbClr val="FFC062"/>
            </a:solidFill>
          </a:endParaRPr>
        </a:p>
      </dsp:txBody>
      <dsp:txXfrm>
        <a:off x="0" y="0"/>
        <a:ext cx="1983715" cy="1234278"/>
      </dsp:txXfrm>
    </dsp:sp>
    <dsp:sp modelId="{07DF0E13-2AA8-448C-A23D-672F065C02D6}">
      <dsp:nvSpPr>
        <dsp:cNvPr id="0" name=""/>
        <dsp:cNvSpPr/>
      </dsp:nvSpPr>
      <dsp:spPr>
        <a:xfrm>
          <a:off x="198371" y="1235483"/>
          <a:ext cx="1586972"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n-US" sz="2200" kern="1200">
              <a:solidFill>
                <a:srgbClr val="7030A0"/>
              </a:solidFill>
            </a:rPr>
            <a:t>Thank you for saying something</a:t>
          </a:r>
          <a:r>
            <a:rPr lang="en-US" sz="2200" kern="1200"/>
            <a:t>.</a:t>
          </a:r>
        </a:p>
      </dsp:txBody>
      <dsp:txXfrm>
        <a:off x="234704" y="1271816"/>
        <a:ext cx="1514306" cy="1167839"/>
      </dsp:txXfrm>
    </dsp:sp>
    <dsp:sp modelId="{B530A051-C6D9-4E35-ABDF-20330A95BF0B}">
      <dsp:nvSpPr>
        <dsp:cNvPr id="0" name=""/>
        <dsp:cNvSpPr/>
      </dsp:nvSpPr>
      <dsp:spPr>
        <a:xfrm>
          <a:off x="198371" y="2666836"/>
          <a:ext cx="1586972"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a:lnSpc>
              <a:spcPct val="90000"/>
            </a:lnSpc>
            <a:spcBef>
              <a:spcPct val="0"/>
            </a:spcBef>
            <a:spcAft>
              <a:spcPct val="35000"/>
            </a:spcAft>
          </a:pPr>
          <a:r>
            <a:rPr lang="en-US" sz="2200" kern="1200">
              <a:solidFill>
                <a:srgbClr val="7030A0"/>
              </a:solidFill>
            </a:rPr>
            <a:t>I agree with that, and let me add…</a:t>
          </a:r>
        </a:p>
      </dsp:txBody>
      <dsp:txXfrm>
        <a:off x="234704" y="2703169"/>
        <a:ext cx="1514306" cy="11678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C4AD-DDDA-4734-BE7C-E94F5C88C966}">
      <dsp:nvSpPr>
        <dsp:cNvPr id="0" name=""/>
        <dsp:cNvSpPr/>
      </dsp:nvSpPr>
      <dsp:spPr>
        <a:xfrm>
          <a:off x="0" y="0"/>
          <a:ext cx="1932317" cy="411426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a:t>Interrupt</a:t>
          </a:r>
        </a:p>
      </dsp:txBody>
      <dsp:txXfrm>
        <a:off x="0" y="0"/>
        <a:ext cx="1932317" cy="1234278"/>
      </dsp:txXfrm>
    </dsp:sp>
    <dsp:sp modelId="{D6F759EB-BA06-4E15-A4C1-B263D43CD2B9}">
      <dsp:nvSpPr>
        <dsp:cNvPr id="0" name=""/>
        <dsp:cNvSpPr/>
      </dsp:nvSpPr>
      <dsp:spPr>
        <a:xfrm>
          <a:off x="193231" y="1235483"/>
          <a:ext cx="1545853" cy="124050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Excuse me, can I just clarify what I heard?</a:t>
          </a:r>
        </a:p>
      </dsp:txBody>
      <dsp:txXfrm>
        <a:off x="229564" y="1271816"/>
        <a:ext cx="1473187" cy="1167839"/>
      </dsp:txXfrm>
    </dsp:sp>
    <dsp:sp modelId="{B511EABF-91AB-4A83-8B01-E772048D6246}">
      <dsp:nvSpPr>
        <dsp:cNvPr id="0" name=""/>
        <dsp:cNvSpPr/>
      </dsp:nvSpPr>
      <dsp:spPr>
        <a:xfrm>
          <a:off x="193231" y="2666836"/>
          <a:ext cx="1545853" cy="1240505"/>
        </a:xfrm>
        <a:prstGeom prst="roundRect">
          <a:avLst>
            <a:gd name="adj" fmla="val 10000"/>
          </a:avLst>
        </a:prstGeom>
        <a:solidFill>
          <a:srgbClr val="6626B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Before we continue, I want to talk about the language you just used.</a:t>
          </a:r>
        </a:p>
      </dsp:txBody>
      <dsp:txXfrm>
        <a:off x="229564" y="2703169"/>
        <a:ext cx="1473187" cy="11678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C4AD-DDDA-4734-BE7C-E94F5C88C966}">
      <dsp:nvSpPr>
        <dsp:cNvPr id="0" name=""/>
        <dsp:cNvSpPr/>
      </dsp:nvSpPr>
      <dsp:spPr>
        <a:xfrm>
          <a:off x="0" y="0"/>
          <a:ext cx="2133600" cy="4120009"/>
        </a:xfrm>
        <a:prstGeom prst="roundRect">
          <a:avLst>
            <a:gd name="adj" fmla="val 10000"/>
          </a:avLst>
        </a:prstGeom>
        <a:solidFill>
          <a:srgbClr val="FBA4D0"/>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1" kern="1200">
              <a:solidFill>
                <a:schemeClr val="accent4">
                  <a:lumMod val="50000"/>
                </a:schemeClr>
              </a:solidFill>
            </a:rPr>
            <a:t>Interrupt</a:t>
          </a:r>
        </a:p>
      </dsp:txBody>
      <dsp:txXfrm>
        <a:off x="0" y="0"/>
        <a:ext cx="2133600" cy="1236002"/>
      </dsp:txXfrm>
    </dsp:sp>
    <dsp:sp modelId="{D6F759EB-BA06-4E15-A4C1-B263D43CD2B9}">
      <dsp:nvSpPr>
        <dsp:cNvPr id="0" name=""/>
        <dsp:cNvSpPr/>
      </dsp:nvSpPr>
      <dsp:spPr>
        <a:xfrm>
          <a:off x="213359" y="1237209"/>
          <a:ext cx="1706880" cy="1242239"/>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Excuse me, can I just clarify what I heard?</a:t>
          </a:r>
        </a:p>
      </dsp:txBody>
      <dsp:txXfrm>
        <a:off x="249743" y="1273593"/>
        <a:ext cx="1634112" cy="1169471"/>
      </dsp:txXfrm>
    </dsp:sp>
    <dsp:sp modelId="{B511EABF-91AB-4A83-8B01-E772048D6246}">
      <dsp:nvSpPr>
        <dsp:cNvPr id="0" name=""/>
        <dsp:cNvSpPr/>
      </dsp:nvSpPr>
      <dsp:spPr>
        <a:xfrm>
          <a:off x="213359" y="2670562"/>
          <a:ext cx="1706880" cy="1242239"/>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Before we continue, I want to talk about the language you just used.</a:t>
          </a:r>
        </a:p>
      </dsp:txBody>
      <dsp:txXfrm>
        <a:off x="249743" y="2706946"/>
        <a:ext cx="1634112" cy="11694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67368-B229-4E1B-B0EA-AFC69BCDF506}">
      <dsp:nvSpPr>
        <dsp:cNvPr id="0" name=""/>
        <dsp:cNvSpPr/>
      </dsp:nvSpPr>
      <dsp:spPr>
        <a:xfrm>
          <a:off x="0" y="0"/>
          <a:ext cx="2032957" cy="4180572"/>
        </a:xfrm>
        <a:prstGeom prst="roundRect">
          <a:avLst>
            <a:gd name="adj" fmla="val 10000"/>
          </a:avLst>
        </a:prstGeom>
        <a:solidFill>
          <a:srgbClr val="CF50B5"/>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a:solidFill>
                <a:srgbClr val="FFC062"/>
              </a:solidFill>
            </a:rPr>
            <a:t>Question</a:t>
          </a:r>
        </a:p>
      </dsp:txBody>
      <dsp:txXfrm>
        <a:off x="0" y="0"/>
        <a:ext cx="2032957" cy="1254171"/>
      </dsp:txXfrm>
    </dsp:sp>
    <dsp:sp modelId="{06908C14-9ED0-4845-A8C1-99EF1B740C69}">
      <dsp:nvSpPr>
        <dsp:cNvPr id="0" name=""/>
        <dsp:cNvSpPr/>
      </dsp:nvSpPr>
      <dsp:spPr>
        <a:xfrm>
          <a:off x="203295" y="1255396"/>
          <a:ext cx="1626365" cy="1260499"/>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a:solidFill>
                <a:srgbClr val="7030A0"/>
              </a:solidFill>
            </a:rPr>
            <a:t>Why do you feel that way?</a:t>
          </a:r>
        </a:p>
      </dsp:txBody>
      <dsp:txXfrm>
        <a:off x="240214" y="1292315"/>
        <a:ext cx="1552527" cy="1186661"/>
      </dsp:txXfrm>
    </dsp:sp>
    <dsp:sp modelId="{5CEED884-5BDB-4F99-9114-10CF22EFADFC}">
      <dsp:nvSpPr>
        <dsp:cNvPr id="0" name=""/>
        <dsp:cNvSpPr/>
      </dsp:nvSpPr>
      <dsp:spPr>
        <a:xfrm>
          <a:off x="203295" y="2709819"/>
          <a:ext cx="1626365" cy="1260499"/>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a:solidFill>
                <a:srgbClr val="7030A0"/>
              </a:solidFill>
            </a:rPr>
            <a:t>Why do you think some people may find what you said harmful or inappropriate?</a:t>
          </a:r>
        </a:p>
      </dsp:txBody>
      <dsp:txXfrm>
        <a:off x="240214" y="2746738"/>
        <a:ext cx="1552527" cy="118666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74561-E8B8-45BE-9F54-27DEE07B551E}">
      <dsp:nvSpPr>
        <dsp:cNvPr id="0" name=""/>
        <dsp:cNvSpPr/>
      </dsp:nvSpPr>
      <dsp:spPr>
        <a:xfrm>
          <a:off x="0" y="0"/>
          <a:ext cx="2046109" cy="4242056"/>
        </a:xfrm>
        <a:prstGeom prst="roundRect">
          <a:avLst>
            <a:gd name="adj" fmla="val 10000"/>
          </a:avLst>
        </a:prstGeom>
        <a:solidFill>
          <a:srgbClr val="9C3B89"/>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1" kern="1200">
              <a:solidFill>
                <a:srgbClr val="FFC062"/>
              </a:solidFill>
            </a:rPr>
            <a:t>Educate</a:t>
          </a:r>
        </a:p>
      </dsp:txBody>
      <dsp:txXfrm>
        <a:off x="0" y="0"/>
        <a:ext cx="2046109" cy="1272616"/>
      </dsp:txXfrm>
    </dsp:sp>
    <dsp:sp modelId="{56903ACE-0010-4216-9E5E-65B7A76FE975}">
      <dsp:nvSpPr>
        <dsp:cNvPr id="0" name=""/>
        <dsp:cNvSpPr/>
      </dsp:nvSpPr>
      <dsp:spPr>
        <a:xfrm>
          <a:off x="204610" y="1273859"/>
          <a:ext cx="1636887" cy="1279037"/>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a:solidFill>
                <a:srgbClr val="7030A0"/>
              </a:solidFill>
            </a:rPr>
            <a:t>I’d like to share a different perspective.</a:t>
          </a:r>
        </a:p>
      </dsp:txBody>
      <dsp:txXfrm>
        <a:off x="242072" y="1311321"/>
        <a:ext cx="1561963" cy="1204113"/>
      </dsp:txXfrm>
    </dsp:sp>
    <dsp:sp modelId="{0B1CC043-9182-41E5-AF98-8D9D2DDDD0D2}">
      <dsp:nvSpPr>
        <dsp:cNvPr id="0" name=""/>
        <dsp:cNvSpPr/>
      </dsp:nvSpPr>
      <dsp:spPr>
        <a:xfrm>
          <a:off x="204610" y="2749672"/>
          <a:ext cx="1636887" cy="1279037"/>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a:solidFill>
                <a:srgbClr val="7030A0"/>
              </a:solidFill>
            </a:rPr>
            <a:t>Let me share my personal experiences.</a:t>
          </a:r>
        </a:p>
      </dsp:txBody>
      <dsp:txXfrm>
        <a:off x="242072" y="2787134"/>
        <a:ext cx="1561963" cy="120411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7AC81-0E27-4B6A-9FDD-D5D2F79D4301}">
      <dsp:nvSpPr>
        <dsp:cNvPr id="0" name=""/>
        <dsp:cNvSpPr/>
      </dsp:nvSpPr>
      <dsp:spPr>
        <a:xfrm>
          <a:off x="0" y="0"/>
          <a:ext cx="2133600" cy="4150593"/>
        </a:xfrm>
        <a:prstGeom prst="roundRect">
          <a:avLst>
            <a:gd name="adj" fmla="val 10000"/>
          </a:avLst>
        </a:prstGeom>
        <a:solidFill>
          <a:srgbClr val="771B61"/>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1" kern="1200">
              <a:solidFill>
                <a:srgbClr val="FFC062"/>
              </a:solidFill>
            </a:rPr>
            <a:t>Echo</a:t>
          </a:r>
          <a:endParaRPr lang="en-US" sz="3300" kern="1200">
            <a:solidFill>
              <a:srgbClr val="FFC062"/>
            </a:solidFill>
          </a:endParaRPr>
        </a:p>
      </dsp:txBody>
      <dsp:txXfrm>
        <a:off x="0" y="0"/>
        <a:ext cx="2133600" cy="1245177"/>
      </dsp:txXfrm>
    </dsp:sp>
    <dsp:sp modelId="{07DF0E13-2AA8-448C-A23D-672F065C02D6}">
      <dsp:nvSpPr>
        <dsp:cNvPr id="0" name=""/>
        <dsp:cNvSpPr/>
      </dsp:nvSpPr>
      <dsp:spPr>
        <a:xfrm>
          <a:off x="213359" y="1246393"/>
          <a:ext cx="1706880" cy="1251460"/>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a:solidFill>
                <a:srgbClr val="7030A0"/>
              </a:solidFill>
            </a:rPr>
            <a:t>Thank you for saying something</a:t>
          </a:r>
          <a:r>
            <a:rPr lang="en-US" sz="2400" kern="1200"/>
            <a:t>.</a:t>
          </a:r>
        </a:p>
      </dsp:txBody>
      <dsp:txXfrm>
        <a:off x="250013" y="1283047"/>
        <a:ext cx="1633572" cy="1178152"/>
      </dsp:txXfrm>
    </dsp:sp>
    <dsp:sp modelId="{B530A051-C6D9-4E35-ABDF-20330A95BF0B}">
      <dsp:nvSpPr>
        <dsp:cNvPr id="0" name=""/>
        <dsp:cNvSpPr/>
      </dsp:nvSpPr>
      <dsp:spPr>
        <a:xfrm>
          <a:off x="213359" y="2690386"/>
          <a:ext cx="1706880" cy="1251460"/>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a:solidFill>
                <a:srgbClr val="7030A0"/>
              </a:solidFill>
            </a:rPr>
            <a:t>I agree with that, and let me add…</a:t>
          </a:r>
        </a:p>
      </dsp:txBody>
      <dsp:txXfrm>
        <a:off x="250013" y="2727040"/>
        <a:ext cx="1633572" cy="1178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7BEF9-0A4B-4761-BAA0-19C3215EAF2F}">
      <dsp:nvSpPr>
        <dsp:cNvPr id="0" name=""/>
        <dsp:cNvSpPr/>
      </dsp:nvSpPr>
      <dsp:spPr>
        <a:xfrm>
          <a:off x="0" y="3275482"/>
          <a:ext cx="1348340" cy="107508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94" tIns="120904" rIns="95894" bIns="120904" numCol="1" spcCol="1270" anchor="ctr" anchorCtr="0">
          <a:noAutofit/>
        </a:bodyPr>
        <a:lstStyle/>
        <a:p>
          <a:pPr lvl="0" algn="ctr" defTabSz="755650">
            <a:lnSpc>
              <a:spcPct val="90000"/>
            </a:lnSpc>
            <a:spcBef>
              <a:spcPct val="0"/>
            </a:spcBef>
            <a:spcAft>
              <a:spcPct val="35000"/>
            </a:spcAft>
          </a:pPr>
          <a:r>
            <a:rPr lang="en-US" sz="1700" b="1" kern="1200" dirty="0">
              <a:solidFill>
                <a:schemeClr val="tx1"/>
              </a:solidFill>
            </a:rPr>
            <a:t>Party Time: let's make it happen</a:t>
          </a:r>
        </a:p>
      </dsp:txBody>
      <dsp:txXfrm>
        <a:off x="0" y="3275482"/>
        <a:ext cx="1348340" cy="1075086"/>
      </dsp:txXfrm>
    </dsp:sp>
    <dsp:sp modelId="{4E944E9E-9352-417C-80C5-0EB3809F56DF}">
      <dsp:nvSpPr>
        <dsp:cNvPr id="0" name=""/>
        <dsp:cNvSpPr/>
      </dsp:nvSpPr>
      <dsp:spPr>
        <a:xfrm>
          <a:off x="1348340" y="3275482"/>
          <a:ext cx="4045020" cy="107508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052" tIns="139700" rIns="82052" bIns="139700" numCol="1" spcCol="1270" anchor="ctr" anchorCtr="0">
          <a:noAutofit/>
        </a:bodyPr>
        <a:lstStyle/>
        <a:p>
          <a:pPr lvl="0" algn="l" defTabSz="488950">
            <a:lnSpc>
              <a:spcPct val="90000"/>
            </a:lnSpc>
            <a:spcBef>
              <a:spcPct val="0"/>
            </a:spcBef>
            <a:spcAft>
              <a:spcPct val="35000"/>
            </a:spcAft>
          </a:pPr>
          <a:r>
            <a:rPr lang="en-US" sz="1100" b="1" kern="1200" dirty="0"/>
            <a:t>IN A PLACE THAT HAS ALWAYS DONE THIS</a:t>
          </a:r>
        </a:p>
        <a:p>
          <a:pPr lvl="0" algn="l" defTabSz="488950">
            <a:lnSpc>
              <a:spcPct val="90000"/>
            </a:lnSpc>
            <a:spcBef>
              <a:spcPct val="0"/>
            </a:spcBef>
            <a:spcAft>
              <a:spcPct val="35000"/>
            </a:spcAft>
          </a:pPr>
          <a:r>
            <a:rPr lang="en-US" sz="1100" b="1" kern="1200" dirty="0"/>
            <a:t>Healers</a:t>
          </a:r>
          <a:endParaRPr lang="en-US" sz="1100" b="1" kern="1200" dirty="0">
            <a:latin typeface="Calibri Light" panose="020F0302020204030204"/>
          </a:endParaRPr>
        </a:p>
        <a:p>
          <a:pPr lvl="0" algn="l" defTabSz="488950" rtl="0">
            <a:lnSpc>
              <a:spcPct val="90000"/>
            </a:lnSpc>
            <a:spcBef>
              <a:spcPct val="0"/>
            </a:spcBef>
            <a:spcAft>
              <a:spcPct val="35000"/>
            </a:spcAft>
          </a:pPr>
          <a:r>
            <a:rPr lang="en-US" sz="1100" b="1" kern="1200" dirty="0"/>
            <a:t>Advocates</a:t>
          </a:r>
          <a:r>
            <a:rPr lang="en-US" sz="1100" b="1" kern="1200" dirty="0">
              <a:latin typeface="Calibri Light" panose="020F0302020204030204"/>
            </a:rPr>
            <a:t> </a:t>
          </a:r>
        </a:p>
        <a:p>
          <a:pPr lvl="0" algn="l" defTabSz="488950" rtl="0">
            <a:lnSpc>
              <a:spcPct val="90000"/>
            </a:lnSpc>
            <a:spcBef>
              <a:spcPct val="0"/>
            </a:spcBef>
            <a:spcAft>
              <a:spcPct val="35000"/>
            </a:spcAft>
          </a:pPr>
          <a:r>
            <a:rPr lang="en-US" sz="1100" b="1" kern="1200" dirty="0"/>
            <a:t>Innovators</a:t>
          </a:r>
          <a:r>
            <a:rPr lang="en-US" sz="1100" b="1" kern="1200" dirty="0">
              <a:latin typeface="Calibri Light" panose="020F0302020204030204"/>
            </a:rPr>
            <a:t> </a:t>
          </a:r>
        </a:p>
        <a:p>
          <a:pPr lvl="0" algn="l" defTabSz="488950">
            <a:lnSpc>
              <a:spcPct val="90000"/>
            </a:lnSpc>
            <a:spcBef>
              <a:spcPct val="0"/>
            </a:spcBef>
            <a:spcAft>
              <a:spcPct val="35000"/>
            </a:spcAft>
          </a:pPr>
          <a:r>
            <a:rPr lang="en-US" sz="1100" b="1" kern="1200" dirty="0">
              <a:latin typeface="Calibri Light" panose="020F0302020204030204"/>
            </a:rPr>
            <a:t>Leaders</a:t>
          </a:r>
          <a:r>
            <a:rPr lang="en-US" sz="1100" b="1" kern="1200" dirty="0"/>
            <a:t>  </a:t>
          </a:r>
        </a:p>
      </dsp:txBody>
      <dsp:txXfrm>
        <a:off x="1348340" y="3275482"/>
        <a:ext cx="4045020" cy="1075086"/>
      </dsp:txXfrm>
    </dsp:sp>
    <dsp:sp modelId="{E964461B-16F2-48F9-A7B6-822AD8F9480C}">
      <dsp:nvSpPr>
        <dsp:cNvPr id="0" name=""/>
        <dsp:cNvSpPr/>
      </dsp:nvSpPr>
      <dsp:spPr>
        <a:xfrm rot="10800000">
          <a:off x="0" y="1638125"/>
          <a:ext cx="1348340" cy="1653482"/>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94" tIns="120904" rIns="95894" bIns="120904" numCol="1" spcCol="1270" anchor="ctr" anchorCtr="0">
          <a:noAutofit/>
        </a:bodyPr>
        <a:lstStyle/>
        <a:p>
          <a:pPr lvl="0" algn="ctr" defTabSz="755650" rtl="0">
            <a:lnSpc>
              <a:spcPct val="90000"/>
            </a:lnSpc>
            <a:spcBef>
              <a:spcPct val="0"/>
            </a:spcBef>
            <a:spcAft>
              <a:spcPct val="35000"/>
            </a:spcAft>
          </a:pPr>
          <a:r>
            <a:rPr lang="en-US" sz="1700" b="1" kern="1200" dirty="0">
              <a:solidFill>
                <a:schemeClr val="tx1"/>
              </a:solidFill>
            </a:rPr>
            <a:t>Celebration:</a:t>
          </a:r>
          <a:r>
            <a:rPr lang="en-US" sz="1700" b="1" kern="1200" dirty="0">
              <a:solidFill>
                <a:schemeClr val="tx1"/>
              </a:solidFill>
              <a:latin typeface="Calibri Light" panose="020F0302020204030204"/>
            </a:rPr>
            <a:t> </a:t>
          </a:r>
        </a:p>
      </dsp:txBody>
      <dsp:txXfrm rot="-10800000">
        <a:off x="0" y="1638125"/>
        <a:ext cx="1348340" cy="1074763"/>
      </dsp:txXfrm>
    </dsp:sp>
    <dsp:sp modelId="{6056C3D0-EA40-464E-937B-3DDE1F0221E4}">
      <dsp:nvSpPr>
        <dsp:cNvPr id="0" name=""/>
        <dsp:cNvSpPr/>
      </dsp:nvSpPr>
      <dsp:spPr>
        <a:xfrm>
          <a:off x="1348340" y="1638125"/>
          <a:ext cx="4045020" cy="107476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052" tIns="139700" rIns="82052" bIns="139700" numCol="1" spcCol="1270" anchor="ctr" anchorCtr="0">
          <a:noAutofit/>
        </a:bodyPr>
        <a:lstStyle/>
        <a:p>
          <a:pPr lvl="0" algn="l" defTabSz="488950">
            <a:lnSpc>
              <a:spcPct val="90000"/>
            </a:lnSpc>
            <a:spcBef>
              <a:spcPct val="0"/>
            </a:spcBef>
            <a:spcAft>
              <a:spcPct val="35000"/>
            </a:spcAft>
          </a:pPr>
          <a:r>
            <a:rPr lang="en-US" sz="1100" b="1" kern="1200" dirty="0"/>
            <a:t>We have all the right people on the bus</a:t>
          </a:r>
        </a:p>
      </dsp:txBody>
      <dsp:txXfrm>
        <a:off x="1348340" y="1638125"/>
        <a:ext cx="4045020" cy="1074763"/>
      </dsp:txXfrm>
    </dsp:sp>
    <dsp:sp modelId="{C36F8B71-D200-476C-ACE9-B89ADAEEDA47}">
      <dsp:nvSpPr>
        <dsp:cNvPr id="0" name=""/>
        <dsp:cNvSpPr/>
      </dsp:nvSpPr>
      <dsp:spPr>
        <a:xfrm rot="10800000">
          <a:off x="0" y="769"/>
          <a:ext cx="1348340" cy="1653482"/>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894" tIns="120904" rIns="95894" bIns="120904" numCol="1" spcCol="1270" anchor="ctr" anchorCtr="0">
          <a:noAutofit/>
        </a:bodyPr>
        <a:lstStyle/>
        <a:p>
          <a:pPr lvl="0" algn="ctr" defTabSz="755650">
            <a:lnSpc>
              <a:spcPct val="90000"/>
            </a:lnSpc>
            <a:spcBef>
              <a:spcPct val="0"/>
            </a:spcBef>
            <a:spcAft>
              <a:spcPct val="35000"/>
            </a:spcAft>
          </a:pPr>
          <a:r>
            <a:rPr lang="en-US" sz="1700" b="1" kern="1200" dirty="0">
              <a:solidFill>
                <a:schemeClr val="tx1"/>
              </a:solidFill>
            </a:rPr>
            <a:t>To Be the BEST We Can Be. </a:t>
          </a:r>
        </a:p>
      </dsp:txBody>
      <dsp:txXfrm rot="-10800000">
        <a:off x="0" y="769"/>
        <a:ext cx="1348340" cy="1074763"/>
      </dsp:txXfrm>
    </dsp:sp>
    <dsp:sp modelId="{4B53B93C-CBEC-4052-9150-5EB2BEE5DD90}">
      <dsp:nvSpPr>
        <dsp:cNvPr id="0" name=""/>
        <dsp:cNvSpPr/>
      </dsp:nvSpPr>
      <dsp:spPr>
        <a:xfrm>
          <a:off x="1348340" y="769"/>
          <a:ext cx="4045020" cy="1074763"/>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052" tIns="139700" rIns="82052" bIns="139700" numCol="1" spcCol="1270" anchor="ctr" anchorCtr="0">
          <a:noAutofit/>
        </a:bodyPr>
        <a:lstStyle/>
        <a:p>
          <a:pPr lvl="0" algn="l" defTabSz="488950">
            <a:lnSpc>
              <a:spcPct val="90000"/>
            </a:lnSpc>
            <a:spcBef>
              <a:spcPct val="0"/>
            </a:spcBef>
            <a:spcAft>
              <a:spcPct val="35000"/>
            </a:spcAft>
          </a:pPr>
          <a:r>
            <a:rPr lang="en-US" sz="1100" b="1" kern="1200" dirty="0"/>
            <a:t>For us, our students.....and ultimately our patients</a:t>
          </a:r>
          <a:r>
            <a:rPr lang="en-US" sz="1100" kern="1200" dirty="0"/>
            <a:t>.  </a:t>
          </a:r>
        </a:p>
      </dsp:txBody>
      <dsp:txXfrm>
        <a:off x="1348340" y="769"/>
        <a:ext cx="4045020" cy="107476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C4AD-DDDA-4734-BE7C-E94F5C88C966}">
      <dsp:nvSpPr>
        <dsp:cNvPr id="0" name=""/>
        <dsp:cNvSpPr/>
      </dsp:nvSpPr>
      <dsp:spPr>
        <a:xfrm>
          <a:off x="0" y="0"/>
          <a:ext cx="1932317" cy="411426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a:t>Interrupt</a:t>
          </a:r>
        </a:p>
      </dsp:txBody>
      <dsp:txXfrm>
        <a:off x="0" y="0"/>
        <a:ext cx="1932317" cy="1234278"/>
      </dsp:txXfrm>
    </dsp:sp>
    <dsp:sp modelId="{D6F759EB-BA06-4E15-A4C1-B263D43CD2B9}">
      <dsp:nvSpPr>
        <dsp:cNvPr id="0" name=""/>
        <dsp:cNvSpPr/>
      </dsp:nvSpPr>
      <dsp:spPr>
        <a:xfrm>
          <a:off x="193231" y="1235483"/>
          <a:ext cx="1545853" cy="124050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Excuse me, can I just clarify what I heard?</a:t>
          </a:r>
        </a:p>
      </dsp:txBody>
      <dsp:txXfrm>
        <a:off x="229564" y="1271816"/>
        <a:ext cx="1473187" cy="1167839"/>
      </dsp:txXfrm>
    </dsp:sp>
    <dsp:sp modelId="{B511EABF-91AB-4A83-8B01-E772048D6246}">
      <dsp:nvSpPr>
        <dsp:cNvPr id="0" name=""/>
        <dsp:cNvSpPr/>
      </dsp:nvSpPr>
      <dsp:spPr>
        <a:xfrm>
          <a:off x="193231" y="2666836"/>
          <a:ext cx="1545853" cy="1240505"/>
        </a:xfrm>
        <a:prstGeom prst="roundRect">
          <a:avLst>
            <a:gd name="adj" fmla="val 10000"/>
          </a:avLst>
        </a:prstGeom>
        <a:solidFill>
          <a:srgbClr val="6626B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Before we continue, I want to talk about the language you just used.</a:t>
          </a:r>
        </a:p>
      </dsp:txBody>
      <dsp:txXfrm>
        <a:off x="229564" y="2703169"/>
        <a:ext cx="1473187" cy="116783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C4AD-DDDA-4734-BE7C-E94F5C88C966}">
      <dsp:nvSpPr>
        <dsp:cNvPr id="0" name=""/>
        <dsp:cNvSpPr/>
      </dsp:nvSpPr>
      <dsp:spPr>
        <a:xfrm>
          <a:off x="0" y="0"/>
          <a:ext cx="1932317" cy="4114261"/>
        </a:xfrm>
        <a:prstGeom prst="roundRect">
          <a:avLst>
            <a:gd name="adj" fmla="val 10000"/>
          </a:avLst>
        </a:prstGeom>
        <a:solidFill>
          <a:srgbClr val="FBA4D0"/>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a:solidFill>
                <a:schemeClr val="accent4">
                  <a:lumMod val="50000"/>
                </a:schemeClr>
              </a:solidFill>
            </a:rPr>
            <a:t>Interrupt</a:t>
          </a:r>
        </a:p>
      </dsp:txBody>
      <dsp:txXfrm>
        <a:off x="0" y="0"/>
        <a:ext cx="1932317" cy="1234278"/>
      </dsp:txXfrm>
    </dsp:sp>
    <dsp:sp modelId="{D6F759EB-BA06-4E15-A4C1-B263D43CD2B9}">
      <dsp:nvSpPr>
        <dsp:cNvPr id="0" name=""/>
        <dsp:cNvSpPr/>
      </dsp:nvSpPr>
      <dsp:spPr>
        <a:xfrm>
          <a:off x="193231" y="1235483"/>
          <a:ext cx="1545853"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Excuse me, can I just clarify what I heard?</a:t>
          </a:r>
        </a:p>
      </dsp:txBody>
      <dsp:txXfrm>
        <a:off x="229564" y="1271816"/>
        <a:ext cx="1473187" cy="1167839"/>
      </dsp:txXfrm>
    </dsp:sp>
    <dsp:sp modelId="{B511EABF-91AB-4A83-8B01-E772048D6246}">
      <dsp:nvSpPr>
        <dsp:cNvPr id="0" name=""/>
        <dsp:cNvSpPr/>
      </dsp:nvSpPr>
      <dsp:spPr>
        <a:xfrm>
          <a:off x="193231" y="2666836"/>
          <a:ext cx="1545853"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Before we continue, I want to talk about the language you just used.</a:t>
          </a:r>
        </a:p>
      </dsp:txBody>
      <dsp:txXfrm>
        <a:off x="229564" y="2703169"/>
        <a:ext cx="1473187" cy="116783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C4AD-DDDA-4734-BE7C-E94F5C88C966}">
      <dsp:nvSpPr>
        <dsp:cNvPr id="0" name=""/>
        <dsp:cNvSpPr/>
      </dsp:nvSpPr>
      <dsp:spPr>
        <a:xfrm>
          <a:off x="0" y="0"/>
          <a:ext cx="1932317" cy="411426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a:t>Interrupt</a:t>
          </a:r>
        </a:p>
      </dsp:txBody>
      <dsp:txXfrm>
        <a:off x="0" y="0"/>
        <a:ext cx="1932317" cy="1234278"/>
      </dsp:txXfrm>
    </dsp:sp>
    <dsp:sp modelId="{D6F759EB-BA06-4E15-A4C1-B263D43CD2B9}">
      <dsp:nvSpPr>
        <dsp:cNvPr id="0" name=""/>
        <dsp:cNvSpPr/>
      </dsp:nvSpPr>
      <dsp:spPr>
        <a:xfrm>
          <a:off x="193231" y="1235483"/>
          <a:ext cx="1545853" cy="124050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Excuse me, can I just clarify what I heard?</a:t>
          </a:r>
        </a:p>
      </dsp:txBody>
      <dsp:txXfrm>
        <a:off x="229564" y="1271816"/>
        <a:ext cx="1473187" cy="1167839"/>
      </dsp:txXfrm>
    </dsp:sp>
    <dsp:sp modelId="{B511EABF-91AB-4A83-8B01-E772048D6246}">
      <dsp:nvSpPr>
        <dsp:cNvPr id="0" name=""/>
        <dsp:cNvSpPr/>
      </dsp:nvSpPr>
      <dsp:spPr>
        <a:xfrm>
          <a:off x="193231" y="2666836"/>
          <a:ext cx="1545853" cy="1240505"/>
        </a:xfrm>
        <a:prstGeom prst="roundRect">
          <a:avLst>
            <a:gd name="adj" fmla="val 10000"/>
          </a:avLst>
        </a:prstGeom>
        <a:solidFill>
          <a:srgbClr val="6626B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Before we continue, I want to talk about the language you just used.</a:t>
          </a:r>
        </a:p>
      </dsp:txBody>
      <dsp:txXfrm>
        <a:off x="229564" y="2703169"/>
        <a:ext cx="1473187" cy="116783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C4AD-DDDA-4734-BE7C-E94F5C88C966}">
      <dsp:nvSpPr>
        <dsp:cNvPr id="0" name=""/>
        <dsp:cNvSpPr/>
      </dsp:nvSpPr>
      <dsp:spPr>
        <a:xfrm>
          <a:off x="0" y="0"/>
          <a:ext cx="1932317" cy="4114261"/>
        </a:xfrm>
        <a:prstGeom prst="roundRect">
          <a:avLst>
            <a:gd name="adj" fmla="val 10000"/>
          </a:avLst>
        </a:prstGeom>
        <a:solidFill>
          <a:srgbClr val="FBA4D0"/>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a:solidFill>
                <a:schemeClr val="accent4">
                  <a:lumMod val="50000"/>
                </a:schemeClr>
              </a:solidFill>
            </a:rPr>
            <a:t>Interrupt</a:t>
          </a:r>
        </a:p>
      </dsp:txBody>
      <dsp:txXfrm>
        <a:off x="0" y="0"/>
        <a:ext cx="1932317" cy="1234278"/>
      </dsp:txXfrm>
    </dsp:sp>
    <dsp:sp modelId="{D6F759EB-BA06-4E15-A4C1-B263D43CD2B9}">
      <dsp:nvSpPr>
        <dsp:cNvPr id="0" name=""/>
        <dsp:cNvSpPr/>
      </dsp:nvSpPr>
      <dsp:spPr>
        <a:xfrm>
          <a:off x="193231" y="1235483"/>
          <a:ext cx="1545853"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Excuse me, can I just clarify what I heard?</a:t>
          </a:r>
        </a:p>
      </dsp:txBody>
      <dsp:txXfrm>
        <a:off x="229564" y="1271816"/>
        <a:ext cx="1473187" cy="1167839"/>
      </dsp:txXfrm>
    </dsp:sp>
    <dsp:sp modelId="{B511EABF-91AB-4A83-8B01-E772048D6246}">
      <dsp:nvSpPr>
        <dsp:cNvPr id="0" name=""/>
        <dsp:cNvSpPr/>
      </dsp:nvSpPr>
      <dsp:spPr>
        <a:xfrm>
          <a:off x="193231" y="2666836"/>
          <a:ext cx="1545853"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Before we continue, I want to talk about the language you just used.</a:t>
          </a:r>
        </a:p>
      </dsp:txBody>
      <dsp:txXfrm>
        <a:off x="229564" y="2703169"/>
        <a:ext cx="1473187" cy="116783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67368-B229-4E1B-B0EA-AFC69BCDF506}">
      <dsp:nvSpPr>
        <dsp:cNvPr id="0" name=""/>
        <dsp:cNvSpPr/>
      </dsp:nvSpPr>
      <dsp:spPr>
        <a:xfrm>
          <a:off x="0" y="0"/>
          <a:ext cx="2032957" cy="4180572"/>
        </a:xfrm>
        <a:prstGeom prst="roundRect">
          <a:avLst>
            <a:gd name="adj" fmla="val 10000"/>
          </a:avLst>
        </a:prstGeom>
        <a:solidFill>
          <a:srgbClr val="CF50B5"/>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a:solidFill>
                <a:srgbClr val="FFC062"/>
              </a:solidFill>
            </a:rPr>
            <a:t>Question</a:t>
          </a:r>
        </a:p>
      </dsp:txBody>
      <dsp:txXfrm>
        <a:off x="0" y="0"/>
        <a:ext cx="2032957" cy="1254171"/>
      </dsp:txXfrm>
    </dsp:sp>
    <dsp:sp modelId="{06908C14-9ED0-4845-A8C1-99EF1B740C69}">
      <dsp:nvSpPr>
        <dsp:cNvPr id="0" name=""/>
        <dsp:cNvSpPr/>
      </dsp:nvSpPr>
      <dsp:spPr>
        <a:xfrm>
          <a:off x="203295" y="1255396"/>
          <a:ext cx="1626365" cy="1260499"/>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a:solidFill>
                <a:srgbClr val="7030A0"/>
              </a:solidFill>
            </a:rPr>
            <a:t>Why do you feel that way?</a:t>
          </a:r>
        </a:p>
      </dsp:txBody>
      <dsp:txXfrm>
        <a:off x="240214" y="1292315"/>
        <a:ext cx="1552527" cy="1186661"/>
      </dsp:txXfrm>
    </dsp:sp>
    <dsp:sp modelId="{5CEED884-5BDB-4F99-9114-10CF22EFADFC}">
      <dsp:nvSpPr>
        <dsp:cNvPr id="0" name=""/>
        <dsp:cNvSpPr/>
      </dsp:nvSpPr>
      <dsp:spPr>
        <a:xfrm>
          <a:off x="203295" y="2709819"/>
          <a:ext cx="1626365" cy="1260499"/>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a:solidFill>
                <a:srgbClr val="7030A0"/>
              </a:solidFill>
            </a:rPr>
            <a:t>Why do you think some people may find what you said harmful or inappropriate?</a:t>
          </a:r>
        </a:p>
      </dsp:txBody>
      <dsp:txXfrm>
        <a:off x="240214" y="2746738"/>
        <a:ext cx="1552527" cy="118666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C4AD-DDDA-4734-BE7C-E94F5C88C966}">
      <dsp:nvSpPr>
        <dsp:cNvPr id="0" name=""/>
        <dsp:cNvSpPr/>
      </dsp:nvSpPr>
      <dsp:spPr>
        <a:xfrm>
          <a:off x="0" y="0"/>
          <a:ext cx="1932317" cy="411426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a:t>Interrupt</a:t>
          </a:r>
        </a:p>
      </dsp:txBody>
      <dsp:txXfrm>
        <a:off x="0" y="0"/>
        <a:ext cx="1932317" cy="1234278"/>
      </dsp:txXfrm>
    </dsp:sp>
    <dsp:sp modelId="{D6F759EB-BA06-4E15-A4C1-B263D43CD2B9}">
      <dsp:nvSpPr>
        <dsp:cNvPr id="0" name=""/>
        <dsp:cNvSpPr/>
      </dsp:nvSpPr>
      <dsp:spPr>
        <a:xfrm>
          <a:off x="193231" y="1235483"/>
          <a:ext cx="1545853" cy="124050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Excuse me, can I just clarify what I heard?</a:t>
          </a:r>
        </a:p>
      </dsp:txBody>
      <dsp:txXfrm>
        <a:off x="229564" y="1271816"/>
        <a:ext cx="1473187" cy="1167839"/>
      </dsp:txXfrm>
    </dsp:sp>
    <dsp:sp modelId="{B511EABF-91AB-4A83-8B01-E772048D6246}">
      <dsp:nvSpPr>
        <dsp:cNvPr id="0" name=""/>
        <dsp:cNvSpPr/>
      </dsp:nvSpPr>
      <dsp:spPr>
        <a:xfrm>
          <a:off x="193231" y="2666836"/>
          <a:ext cx="1545853" cy="1240505"/>
        </a:xfrm>
        <a:prstGeom prst="roundRect">
          <a:avLst>
            <a:gd name="adj" fmla="val 10000"/>
          </a:avLst>
        </a:prstGeom>
        <a:solidFill>
          <a:srgbClr val="6626B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Before we continue, I want to talk about the language you just used.</a:t>
          </a:r>
        </a:p>
      </dsp:txBody>
      <dsp:txXfrm>
        <a:off x="229564" y="2703169"/>
        <a:ext cx="1473187" cy="116783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C4AD-DDDA-4734-BE7C-E94F5C88C966}">
      <dsp:nvSpPr>
        <dsp:cNvPr id="0" name=""/>
        <dsp:cNvSpPr/>
      </dsp:nvSpPr>
      <dsp:spPr>
        <a:xfrm>
          <a:off x="0" y="0"/>
          <a:ext cx="1932317" cy="4114261"/>
        </a:xfrm>
        <a:prstGeom prst="roundRect">
          <a:avLst>
            <a:gd name="adj" fmla="val 10000"/>
          </a:avLst>
        </a:prstGeom>
        <a:solidFill>
          <a:srgbClr val="FBA4D0"/>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a:solidFill>
                <a:schemeClr val="accent4">
                  <a:lumMod val="50000"/>
                </a:schemeClr>
              </a:solidFill>
            </a:rPr>
            <a:t>Interrupt</a:t>
          </a:r>
        </a:p>
      </dsp:txBody>
      <dsp:txXfrm>
        <a:off x="0" y="0"/>
        <a:ext cx="1932317" cy="1234278"/>
      </dsp:txXfrm>
    </dsp:sp>
    <dsp:sp modelId="{D6F759EB-BA06-4E15-A4C1-B263D43CD2B9}">
      <dsp:nvSpPr>
        <dsp:cNvPr id="0" name=""/>
        <dsp:cNvSpPr/>
      </dsp:nvSpPr>
      <dsp:spPr>
        <a:xfrm>
          <a:off x="193231" y="1235483"/>
          <a:ext cx="1545853"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Excuse me, can I just clarify what I heard?</a:t>
          </a:r>
        </a:p>
      </dsp:txBody>
      <dsp:txXfrm>
        <a:off x="229564" y="1271816"/>
        <a:ext cx="1473187" cy="1167839"/>
      </dsp:txXfrm>
    </dsp:sp>
    <dsp:sp modelId="{B511EABF-91AB-4A83-8B01-E772048D6246}">
      <dsp:nvSpPr>
        <dsp:cNvPr id="0" name=""/>
        <dsp:cNvSpPr/>
      </dsp:nvSpPr>
      <dsp:spPr>
        <a:xfrm>
          <a:off x="193231" y="2666836"/>
          <a:ext cx="1545853"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Before we continue, I want to talk about the language you just used.</a:t>
          </a:r>
        </a:p>
      </dsp:txBody>
      <dsp:txXfrm>
        <a:off x="229564" y="2703169"/>
        <a:ext cx="1473187" cy="116783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67368-B229-4E1B-B0EA-AFC69BCDF506}">
      <dsp:nvSpPr>
        <dsp:cNvPr id="0" name=""/>
        <dsp:cNvSpPr/>
      </dsp:nvSpPr>
      <dsp:spPr>
        <a:xfrm>
          <a:off x="0" y="0"/>
          <a:ext cx="2032957" cy="4180572"/>
        </a:xfrm>
        <a:prstGeom prst="roundRect">
          <a:avLst>
            <a:gd name="adj" fmla="val 10000"/>
          </a:avLst>
        </a:prstGeom>
        <a:solidFill>
          <a:srgbClr val="CF50B5"/>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a:solidFill>
                <a:srgbClr val="FFC062"/>
              </a:solidFill>
            </a:rPr>
            <a:t>Question</a:t>
          </a:r>
        </a:p>
      </dsp:txBody>
      <dsp:txXfrm>
        <a:off x="0" y="0"/>
        <a:ext cx="2032957" cy="1254171"/>
      </dsp:txXfrm>
    </dsp:sp>
    <dsp:sp modelId="{06908C14-9ED0-4845-A8C1-99EF1B740C69}">
      <dsp:nvSpPr>
        <dsp:cNvPr id="0" name=""/>
        <dsp:cNvSpPr/>
      </dsp:nvSpPr>
      <dsp:spPr>
        <a:xfrm>
          <a:off x="203295" y="1255396"/>
          <a:ext cx="1626365" cy="1260499"/>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a:solidFill>
                <a:srgbClr val="7030A0"/>
              </a:solidFill>
            </a:rPr>
            <a:t>Why do you feel that way?</a:t>
          </a:r>
        </a:p>
      </dsp:txBody>
      <dsp:txXfrm>
        <a:off x="240214" y="1292315"/>
        <a:ext cx="1552527" cy="1186661"/>
      </dsp:txXfrm>
    </dsp:sp>
    <dsp:sp modelId="{5CEED884-5BDB-4F99-9114-10CF22EFADFC}">
      <dsp:nvSpPr>
        <dsp:cNvPr id="0" name=""/>
        <dsp:cNvSpPr/>
      </dsp:nvSpPr>
      <dsp:spPr>
        <a:xfrm>
          <a:off x="203295" y="2709819"/>
          <a:ext cx="1626365" cy="1260499"/>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a:solidFill>
                <a:srgbClr val="7030A0"/>
              </a:solidFill>
            </a:rPr>
            <a:t>Why do you think some people may find what you said harmful or inappropriate?</a:t>
          </a:r>
        </a:p>
      </dsp:txBody>
      <dsp:txXfrm>
        <a:off x="240214" y="2746738"/>
        <a:ext cx="1552527" cy="118666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74561-E8B8-45BE-9F54-27DEE07B551E}">
      <dsp:nvSpPr>
        <dsp:cNvPr id="0" name=""/>
        <dsp:cNvSpPr/>
      </dsp:nvSpPr>
      <dsp:spPr>
        <a:xfrm>
          <a:off x="0" y="0"/>
          <a:ext cx="2046109" cy="4242056"/>
        </a:xfrm>
        <a:prstGeom prst="roundRect">
          <a:avLst>
            <a:gd name="adj" fmla="val 10000"/>
          </a:avLst>
        </a:prstGeom>
        <a:solidFill>
          <a:srgbClr val="9C3B89"/>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1" kern="1200">
              <a:solidFill>
                <a:srgbClr val="FFC062"/>
              </a:solidFill>
            </a:rPr>
            <a:t>Educate</a:t>
          </a:r>
        </a:p>
      </dsp:txBody>
      <dsp:txXfrm>
        <a:off x="0" y="0"/>
        <a:ext cx="2046109" cy="1272616"/>
      </dsp:txXfrm>
    </dsp:sp>
    <dsp:sp modelId="{56903ACE-0010-4216-9E5E-65B7A76FE975}">
      <dsp:nvSpPr>
        <dsp:cNvPr id="0" name=""/>
        <dsp:cNvSpPr/>
      </dsp:nvSpPr>
      <dsp:spPr>
        <a:xfrm>
          <a:off x="204610" y="1273859"/>
          <a:ext cx="1636887" cy="1279037"/>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a:solidFill>
                <a:srgbClr val="7030A0"/>
              </a:solidFill>
            </a:rPr>
            <a:t>I’d like to share a different perspective.</a:t>
          </a:r>
        </a:p>
      </dsp:txBody>
      <dsp:txXfrm>
        <a:off x="242072" y="1311321"/>
        <a:ext cx="1561963" cy="1204113"/>
      </dsp:txXfrm>
    </dsp:sp>
    <dsp:sp modelId="{0B1CC043-9182-41E5-AF98-8D9D2DDDD0D2}">
      <dsp:nvSpPr>
        <dsp:cNvPr id="0" name=""/>
        <dsp:cNvSpPr/>
      </dsp:nvSpPr>
      <dsp:spPr>
        <a:xfrm>
          <a:off x="204610" y="2749672"/>
          <a:ext cx="1636887" cy="1279037"/>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a:solidFill>
                <a:srgbClr val="7030A0"/>
              </a:solidFill>
            </a:rPr>
            <a:t>Let me share my personal experiences.</a:t>
          </a:r>
        </a:p>
      </dsp:txBody>
      <dsp:txXfrm>
        <a:off x="242072" y="2787134"/>
        <a:ext cx="1561963" cy="12041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AE873-97D2-4847-999E-D513AE1442A0}">
      <dsp:nvSpPr>
        <dsp:cNvPr id="0" name=""/>
        <dsp:cNvSpPr/>
      </dsp:nvSpPr>
      <dsp:spPr>
        <a:xfrm>
          <a:off x="8128794" y="1789168"/>
          <a:ext cx="1191733" cy="567156"/>
        </a:xfrm>
        <a:custGeom>
          <a:avLst/>
          <a:gdLst/>
          <a:ahLst/>
          <a:cxnLst/>
          <a:rect l="0" t="0" r="0" b="0"/>
          <a:pathLst>
            <a:path>
              <a:moveTo>
                <a:pt x="0" y="0"/>
              </a:moveTo>
              <a:lnTo>
                <a:pt x="0" y="386500"/>
              </a:lnTo>
              <a:lnTo>
                <a:pt x="1191733" y="386500"/>
              </a:lnTo>
              <a:lnTo>
                <a:pt x="1191733" y="56715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B5771C-3F30-824C-A029-FBCAB2CCA117}">
      <dsp:nvSpPr>
        <dsp:cNvPr id="0" name=""/>
        <dsp:cNvSpPr/>
      </dsp:nvSpPr>
      <dsp:spPr>
        <a:xfrm>
          <a:off x="6937061" y="1789168"/>
          <a:ext cx="1191733" cy="567156"/>
        </a:xfrm>
        <a:custGeom>
          <a:avLst/>
          <a:gdLst/>
          <a:ahLst/>
          <a:cxnLst/>
          <a:rect l="0" t="0" r="0" b="0"/>
          <a:pathLst>
            <a:path>
              <a:moveTo>
                <a:pt x="1191733" y="0"/>
              </a:moveTo>
              <a:lnTo>
                <a:pt x="1191733" y="386500"/>
              </a:lnTo>
              <a:lnTo>
                <a:pt x="0" y="386500"/>
              </a:lnTo>
              <a:lnTo>
                <a:pt x="0" y="56715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46105C-7F12-CA46-AD9E-81F91D8D096E}">
      <dsp:nvSpPr>
        <dsp:cNvPr id="0" name=""/>
        <dsp:cNvSpPr/>
      </dsp:nvSpPr>
      <dsp:spPr>
        <a:xfrm>
          <a:off x="3361859" y="1789168"/>
          <a:ext cx="1191733" cy="567156"/>
        </a:xfrm>
        <a:custGeom>
          <a:avLst/>
          <a:gdLst/>
          <a:ahLst/>
          <a:cxnLst/>
          <a:rect l="0" t="0" r="0" b="0"/>
          <a:pathLst>
            <a:path>
              <a:moveTo>
                <a:pt x="0" y="0"/>
              </a:moveTo>
              <a:lnTo>
                <a:pt x="0" y="386500"/>
              </a:lnTo>
              <a:lnTo>
                <a:pt x="1191733" y="386500"/>
              </a:lnTo>
              <a:lnTo>
                <a:pt x="1191733" y="56715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B875CC-8A9B-B647-ADB8-56D85A61E93D}">
      <dsp:nvSpPr>
        <dsp:cNvPr id="0" name=""/>
        <dsp:cNvSpPr/>
      </dsp:nvSpPr>
      <dsp:spPr>
        <a:xfrm>
          <a:off x="2170126" y="1789168"/>
          <a:ext cx="1191733" cy="567156"/>
        </a:xfrm>
        <a:custGeom>
          <a:avLst/>
          <a:gdLst/>
          <a:ahLst/>
          <a:cxnLst/>
          <a:rect l="0" t="0" r="0" b="0"/>
          <a:pathLst>
            <a:path>
              <a:moveTo>
                <a:pt x="1191733" y="0"/>
              </a:moveTo>
              <a:lnTo>
                <a:pt x="1191733" y="386500"/>
              </a:lnTo>
              <a:lnTo>
                <a:pt x="0" y="386500"/>
              </a:lnTo>
              <a:lnTo>
                <a:pt x="0" y="56715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DDE03F-5AFB-274F-BB73-34B34AD72852}">
      <dsp:nvSpPr>
        <dsp:cNvPr id="0" name=""/>
        <dsp:cNvSpPr/>
      </dsp:nvSpPr>
      <dsp:spPr>
        <a:xfrm>
          <a:off x="3337" y="550848"/>
          <a:ext cx="1950109" cy="12383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1AA56-1115-0640-B807-F65EBDC4B26C}">
      <dsp:nvSpPr>
        <dsp:cNvPr id="0" name=""/>
        <dsp:cNvSpPr/>
      </dsp:nvSpPr>
      <dsp:spPr>
        <a:xfrm>
          <a:off x="220016" y="756693"/>
          <a:ext cx="1950109" cy="123831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a:t>Definition</a:t>
          </a:r>
          <a:r>
            <a:rPr lang="en-US" sz="1300" kern="1200" dirty="0"/>
            <a:t>:</a:t>
          </a:r>
          <a:br>
            <a:rPr lang="en-US" sz="1300" kern="1200" dirty="0"/>
          </a:br>
          <a:r>
            <a:rPr lang="en-US" sz="1300" kern="1200" dirty="0"/>
            <a:t>“Close collaboration between learners and teachers, aiming to improve </a:t>
          </a:r>
          <a:r>
            <a:rPr lang="en-US" sz="1300" b="1" kern="1200" dirty="0"/>
            <a:t>teaching and learning”</a:t>
          </a:r>
        </a:p>
      </dsp:txBody>
      <dsp:txXfrm>
        <a:off x="256285" y="792962"/>
        <a:ext cx="1877571" cy="1165781"/>
      </dsp:txXfrm>
    </dsp:sp>
    <dsp:sp modelId="{B7FD4DD7-4C11-C246-A841-76524CBC05A8}">
      <dsp:nvSpPr>
        <dsp:cNvPr id="0" name=""/>
        <dsp:cNvSpPr/>
      </dsp:nvSpPr>
      <dsp:spPr>
        <a:xfrm>
          <a:off x="2386805" y="550848"/>
          <a:ext cx="1950109" cy="12383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F828C1-29C2-4B4E-B8C7-8E1DDCFE3EDC}">
      <dsp:nvSpPr>
        <dsp:cNvPr id="0" name=""/>
        <dsp:cNvSpPr/>
      </dsp:nvSpPr>
      <dsp:spPr>
        <a:xfrm>
          <a:off x="2603483" y="756693"/>
          <a:ext cx="1950109" cy="123831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baseline="0" dirty="0"/>
            <a:t>Participatory Design:</a:t>
          </a:r>
        </a:p>
      </dsp:txBody>
      <dsp:txXfrm>
        <a:off x="2639752" y="792962"/>
        <a:ext cx="1877571" cy="1165781"/>
      </dsp:txXfrm>
    </dsp:sp>
    <dsp:sp modelId="{3A290F90-0102-3449-9441-B7E526435B5D}">
      <dsp:nvSpPr>
        <dsp:cNvPr id="0" name=""/>
        <dsp:cNvSpPr/>
      </dsp:nvSpPr>
      <dsp:spPr>
        <a:xfrm>
          <a:off x="1195071" y="2356325"/>
          <a:ext cx="1950109" cy="12383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E1D8D4-3D20-924F-B49F-BD3328B53FFC}">
      <dsp:nvSpPr>
        <dsp:cNvPr id="0" name=""/>
        <dsp:cNvSpPr/>
      </dsp:nvSpPr>
      <dsp:spPr>
        <a:xfrm>
          <a:off x="1411750" y="2562170"/>
          <a:ext cx="1950109" cy="123831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Improving the Quality of the Educational Experience</a:t>
          </a:r>
        </a:p>
      </dsp:txBody>
      <dsp:txXfrm>
        <a:off x="1448019" y="2598439"/>
        <a:ext cx="1877571" cy="1165781"/>
      </dsp:txXfrm>
    </dsp:sp>
    <dsp:sp modelId="{C8A07F3D-5F62-044F-83A8-D82CF8FD6AFA}">
      <dsp:nvSpPr>
        <dsp:cNvPr id="0" name=""/>
        <dsp:cNvSpPr/>
      </dsp:nvSpPr>
      <dsp:spPr>
        <a:xfrm>
          <a:off x="3578538" y="2356325"/>
          <a:ext cx="1950109" cy="12383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516D6-28B6-D444-9252-B5033AE3FF8C}">
      <dsp:nvSpPr>
        <dsp:cNvPr id="0" name=""/>
        <dsp:cNvSpPr/>
      </dsp:nvSpPr>
      <dsp:spPr>
        <a:xfrm>
          <a:off x="3795217" y="2562170"/>
          <a:ext cx="1950109" cy="123831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 Involving students and teachers inclusively</a:t>
          </a:r>
        </a:p>
      </dsp:txBody>
      <dsp:txXfrm>
        <a:off x="3831486" y="2598439"/>
        <a:ext cx="1877571" cy="1165781"/>
      </dsp:txXfrm>
    </dsp:sp>
    <dsp:sp modelId="{92E347DE-597B-1D4E-A5EF-A5B659AEAF88}">
      <dsp:nvSpPr>
        <dsp:cNvPr id="0" name=""/>
        <dsp:cNvSpPr/>
      </dsp:nvSpPr>
      <dsp:spPr>
        <a:xfrm>
          <a:off x="7153740" y="550848"/>
          <a:ext cx="1950109" cy="12383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966B30-927B-8340-AF8A-49D8CD3EE275}">
      <dsp:nvSpPr>
        <dsp:cNvPr id="0" name=""/>
        <dsp:cNvSpPr/>
      </dsp:nvSpPr>
      <dsp:spPr>
        <a:xfrm>
          <a:off x="7370418" y="756693"/>
          <a:ext cx="1950109" cy="123831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baseline="0" dirty="0"/>
            <a:t>Daily, Dynamic Teacher-Learner Partnership:</a:t>
          </a:r>
        </a:p>
      </dsp:txBody>
      <dsp:txXfrm>
        <a:off x="7406687" y="792962"/>
        <a:ext cx="1877571" cy="1165781"/>
      </dsp:txXfrm>
    </dsp:sp>
    <dsp:sp modelId="{DB6A5086-4F01-9F49-BD6A-D5606A46A3C7}">
      <dsp:nvSpPr>
        <dsp:cNvPr id="0" name=""/>
        <dsp:cNvSpPr/>
      </dsp:nvSpPr>
      <dsp:spPr>
        <a:xfrm>
          <a:off x="5962006" y="2356325"/>
          <a:ext cx="1950109" cy="12383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B6E660-F312-0F4E-AD25-32C4B0427C3E}">
      <dsp:nvSpPr>
        <dsp:cNvPr id="0" name=""/>
        <dsp:cNvSpPr/>
      </dsp:nvSpPr>
      <dsp:spPr>
        <a:xfrm>
          <a:off x="6178685" y="2562170"/>
          <a:ext cx="1950109" cy="123831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TLC</a:t>
          </a:r>
          <a:r>
            <a:rPr lang="en-US" sz="1300" kern="1200" dirty="0">
              <a:sym typeface="Wingdings" panose="05000000000000000000" pitchFamily="2" charset="2"/>
            </a:rPr>
            <a:t></a:t>
          </a:r>
          <a:r>
            <a:rPr lang="en-US" sz="1300" kern="1200" dirty="0"/>
            <a:t> TLP</a:t>
          </a:r>
        </a:p>
      </dsp:txBody>
      <dsp:txXfrm>
        <a:off x="6214954" y="2598439"/>
        <a:ext cx="1877571" cy="1165781"/>
      </dsp:txXfrm>
    </dsp:sp>
    <dsp:sp modelId="{176C7938-3DBC-C44D-BF21-11CD36539EB1}">
      <dsp:nvSpPr>
        <dsp:cNvPr id="0" name=""/>
        <dsp:cNvSpPr/>
      </dsp:nvSpPr>
      <dsp:spPr>
        <a:xfrm>
          <a:off x="8345473" y="2356325"/>
          <a:ext cx="1950109" cy="12383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3C86F6-7006-E942-A963-792AA67015B8}">
      <dsp:nvSpPr>
        <dsp:cNvPr id="0" name=""/>
        <dsp:cNvSpPr/>
      </dsp:nvSpPr>
      <dsp:spPr>
        <a:xfrm>
          <a:off x="8562152" y="2562170"/>
          <a:ext cx="1950109" cy="123831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Partnering in the moment to create the most effective teaching and learning (and Patient-Centered) learning environment. </a:t>
          </a:r>
        </a:p>
      </dsp:txBody>
      <dsp:txXfrm>
        <a:off x="8598421" y="2598439"/>
        <a:ext cx="1877571" cy="116578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C4AD-DDDA-4734-BE7C-E94F5C88C966}">
      <dsp:nvSpPr>
        <dsp:cNvPr id="0" name=""/>
        <dsp:cNvSpPr/>
      </dsp:nvSpPr>
      <dsp:spPr>
        <a:xfrm>
          <a:off x="0" y="0"/>
          <a:ext cx="1932317" cy="411426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a:t>Interrupt</a:t>
          </a:r>
        </a:p>
      </dsp:txBody>
      <dsp:txXfrm>
        <a:off x="0" y="0"/>
        <a:ext cx="1932317" cy="1234278"/>
      </dsp:txXfrm>
    </dsp:sp>
    <dsp:sp modelId="{D6F759EB-BA06-4E15-A4C1-B263D43CD2B9}">
      <dsp:nvSpPr>
        <dsp:cNvPr id="0" name=""/>
        <dsp:cNvSpPr/>
      </dsp:nvSpPr>
      <dsp:spPr>
        <a:xfrm>
          <a:off x="193231" y="1235483"/>
          <a:ext cx="1545853" cy="124050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Excuse me, can I just clarify what I heard?</a:t>
          </a:r>
        </a:p>
      </dsp:txBody>
      <dsp:txXfrm>
        <a:off x="229564" y="1271816"/>
        <a:ext cx="1473187" cy="1167839"/>
      </dsp:txXfrm>
    </dsp:sp>
    <dsp:sp modelId="{B511EABF-91AB-4A83-8B01-E772048D6246}">
      <dsp:nvSpPr>
        <dsp:cNvPr id="0" name=""/>
        <dsp:cNvSpPr/>
      </dsp:nvSpPr>
      <dsp:spPr>
        <a:xfrm>
          <a:off x="193231" y="2666836"/>
          <a:ext cx="1545853" cy="1240505"/>
        </a:xfrm>
        <a:prstGeom prst="roundRect">
          <a:avLst>
            <a:gd name="adj" fmla="val 10000"/>
          </a:avLst>
        </a:prstGeom>
        <a:solidFill>
          <a:srgbClr val="6626B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Before we continue, I want to talk about the language you just used.</a:t>
          </a:r>
        </a:p>
      </dsp:txBody>
      <dsp:txXfrm>
        <a:off x="229564" y="2703169"/>
        <a:ext cx="1473187" cy="116783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C4AD-DDDA-4734-BE7C-E94F5C88C966}">
      <dsp:nvSpPr>
        <dsp:cNvPr id="0" name=""/>
        <dsp:cNvSpPr/>
      </dsp:nvSpPr>
      <dsp:spPr>
        <a:xfrm>
          <a:off x="0" y="0"/>
          <a:ext cx="1932317" cy="4114261"/>
        </a:xfrm>
        <a:prstGeom prst="roundRect">
          <a:avLst>
            <a:gd name="adj" fmla="val 10000"/>
          </a:avLst>
        </a:prstGeom>
        <a:solidFill>
          <a:srgbClr val="FBA4D0"/>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a:solidFill>
                <a:schemeClr val="accent4">
                  <a:lumMod val="50000"/>
                </a:schemeClr>
              </a:solidFill>
            </a:rPr>
            <a:t>Interrupt</a:t>
          </a:r>
        </a:p>
      </dsp:txBody>
      <dsp:txXfrm>
        <a:off x="0" y="0"/>
        <a:ext cx="1932317" cy="1234278"/>
      </dsp:txXfrm>
    </dsp:sp>
    <dsp:sp modelId="{D6F759EB-BA06-4E15-A4C1-B263D43CD2B9}">
      <dsp:nvSpPr>
        <dsp:cNvPr id="0" name=""/>
        <dsp:cNvSpPr/>
      </dsp:nvSpPr>
      <dsp:spPr>
        <a:xfrm>
          <a:off x="193231" y="1235483"/>
          <a:ext cx="1545853"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Excuse me, can I just clarify what I heard?</a:t>
          </a:r>
        </a:p>
      </dsp:txBody>
      <dsp:txXfrm>
        <a:off x="229564" y="1271816"/>
        <a:ext cx="1473187" cy="1167839"/>
      </dsp:txXfrm>
    </dsp:sp>
    <dsp:sp modelId="{B511EABF-91AB-4A83-8B01-E772048D6246}">
      <dsp:nvSpPr>
        <dsp:cNvPr id="0" name=""/>
        <dsp:cNvSpPr/>
      </dsp:nvSpPr>
      <dsp:spPr>
        <a:xfrm>
          <a:off x="193231" y="2666836"/>
          <a:ext cx="1545853"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Before we continue, I want to talk about the language you just used.</a:t>
          </a:r>
        </a:p>
      </dsp:txBody>
      <dsp:txXfrm>
        <a:off x="229564" y="2703169"/>
        <a:ext cx="1473187" cy="116783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7AC81-0E27-4B6A-9FDD-D5D2F79D4301}">
      <dsp:nvSpPr>
        <dsp:cNvPr id="0" name=""/>
        <dsp:cNvSpPr/>
      </dsp:nvSpPr>
      <dsp:spPr>
        <a:xfrm>
          <a:off x="0" y="0"/>
          <a:ext cx="2133599" cy="4254771"/>
        </a:xfrm>
        <a:prstGeom prst="roundRect">
          <a:avLst>
            <a:gd name="adj" fmla="val 10000"/>
          </a:avLst>
        </a:prstGeom>
        <a:solidFill>
          <a:srgbClr val="771B61"/>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1" kern="1200">
              <a:solidFill>
                <a:srgbClr val="FFC062"/>
              </a:solidFill>
            </a:rPr>
            <a:t>Echo</a:t>
          </a:r>
          <a:endParaRPr lang="en-US" sz="3300" kern="1200">
            <a:solidFill>
              <a:srgbClr val="FFC062"/>
            </a:solidFill>
          </a:endParaRPr>
        </a:p>
      </dsp:txBody>
      <dsp:txXfrm>
        <a:off x="0" y="0"/>
        <a:ext cx="2133599" cy="1276431"/>
      </dsp:txXfrm>
    </dsp:sp>
    <dsp:sp modelId="{07DF0E13-2AA8-448C-A23D-672F065C02D6}">
      <dsp:nvSpPr>
        <dsp:cNvPr id="0" name=""/>
        <dsp:cNvSpPr/>
      </dsp:nvSpPr>
      <dsp:spPr>
        <a:xfrm>
          <a:off x="213359" y="1277677"/>
          <a:ext cx="1706879" cy="1282871"/>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a:solidFill>
                <a:srgbClr val="7030A0"/>
              </a:solidFill>
            </a:rPr>
            <a:t>Thank you for saying something</a:t>
          </a:r>
          <a:r>
            <a:rPr lang="en-US" sz="2400" kern="1200"/>
            <a:t>.</a:t>
          </a:r>
        </a:p>
      </dsp:txBody>
      <dsp:txXfrm>
        <a:off x="250933" y="1315251"/>
        <a:ext cx="1631731" cy="1207723"/>
      </dsp:txXfrm>
    </dsp:sp>
    <dsp:sp modelId="{B530A051-C6D9-4E35-ABDF-20330A95BF0B}">
      <dsp:nvSpPr>
        <dsp:cNvPr id="0" name=""/>
        <dsp:cNvSpPr/>
      </dsp:nvSpPr>
      <dsp:spPr>
        <a:xfrm>
          <a:off x="213359" y="2757914"/>
          <a:ext cx="1706879" cy="1282871"/>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a:solidFill>
                <a:srgbClr val="7030A0"/>
              </a:solidFill>
            </a:rPr>
            <a:t>I agree with that, and let me add…</a:t>
          </a:r>
        </a:p>
      </dsp:txBody>
      <dsp:txXfrm>
        <a:off x="250933" y="2795488"/>
        <a:ext cx="1631731" cy="120772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B440E-1611-446E-ADB2-18F7808EA496}">
      <dsp:nvSpPr>
        <dsp:cNvPr id="0" name=""/>
        <dsp:cNvSpPr/>
      </dsp:nvSpPr>
      <dsp:spPr>
        <a:xfrm rot="5400000">
          <a:off x="5118273" y="-2033670"/>
          <a:ext cx="955708" cy="5266944"/>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Don’t stop the conversation until you find some common ground i.e. interests/ activities</a:t>
          </a:r>
        </a:p>
        <a:p>
          <a:pPr marL="171450" lvl="1" indent="-171450" algn="l" defTabSz="755650">
            <a:lnSpc>
              <a:spcPct val="90000"/>
            </a:lnSpc>
            <a:spcBef>
              <a:spcPct val="0"/>
            </a:spcBef>
            <a:spcAft>
              <a:spcPct val="15000"/>
            </a:spcAft>
            <a:buChar char="••"/>
          </a:pPr>
          <a:r>
            <a:rPr lang="en-US" sz="1700" kern="1200"/>
            <a:t>Shared common identity between YOU &amp; the person</a:t>
          </a:r>
        </a:p>
      </dsp:txBody>
      <dsp:txXfrm rot="-5400000">
        <a:off x="2962655" y="168602"/>
        <a:ext cx="5220290" cy="862400"/>
      </dsp:txXfrm>
    </dsp:sp>
    <dsp:sp modelId="{F78726D1-5F30-404F-A7A3-9B65564C1B06}">
      <dsp:nvSpPr>
        <dsp:cNvPr id="0" name=""/>
        <dsp:cNvSpPr/>
      </dsp:nvSpPr>
      <dsp:spPr>
        <a:xfrm>
          <a:off x="0" y="2483"/>
          <a:ext cx="2962656" cy="1194635"/>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a:t>Common Identity Formation/ Build Commonality</a:t>
          </a:r>
        </a:p>
      </dsp:txBody>
      <dsp:txXfrm>
        <a:off x="58317" y="60800"/>
        <a:ext cx="2846022" cy="1078001"/>
      </dsp:txXfrm>
    </dsp:sp>
    <dsp:sp modelId="{9B373513-5AD7-405A-B8CD-99D6A6759FCF}">
      <dsp:nvSpPr>
        <dsp:cNvPr id="0" name=""/>
        <dsp:cNvSpPr/>
      </dsp:nvSpPr>
      <dsp:spPr>
        <a:xfrm rot="5400000">
          <a:off x="5118273" y="-779303"/>
          <a:ext cx="955708" cy="5266944"/>
        </a:xfrm>
        <a:prstGeom prst="round2SameRect">
          <a:avLst/>
        </a:prstGeom>
        <a:solidFill>
          <a:schemeClr val="accent5">
            <a:tint val="40000"/>
            <a:alpha val="90000"/>
            <a:hueOff val="3956843"/>
            <a:satOff val="-7202"/>
            <a:lumOff val="-2876"/>
            <a:alphaOff val="0"/>
          </a:schemeClr>
        </a:solidFill>
        <a:ln w="25400" cap="flat" cmpd="sng" algn="ctr">
          <a:solidFill>
            <a:schemeClr val="accent5">
              <a:tint val="40000"/>
              <a:alpha val="90000"/>
              <a:hueOff val="3956843"/>
              <a:satOff val="-7202"/>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Empathy actively reduces unconscious bias. </a:t>
          </a:r>
        </a:p>
        <a:p>
          <a:pPr marL="171450" lvl="1" indent="-171450" algn="l" defTabSz="755650">
            <a:lnSpc>
              <a:spcPct val="90000"/>
            </a:lnSpc>
            <a:spcBef>
              <a:spcPct val="0"/>
            </a:spcBef>
            <a:spcAft>
              <a:spcPct val="15000"/>
            </a:spcAft>
            <a:buChar char="••"/>
          </a:pPr>
          <a:r>
            <a:rPr lang="en-US" sz="1700" kern="1200" dirty="0"/>
            <a:t>Try picturing yourself in the other person’s shoes.</a:t>
          </a:r>
        </a:p>
      </dsp:txBody>
      <dsp:txXfrm rot="-5400000">
        <a:off x="2962655" y="1422969"/>
        <a:ext cx="5220290" cy="862400"/>
      </dsp:txXfrm>
    </dsp:sp>
    <dsp:sp modelId="{B5EC0F21-136F-41EA-BC30-575A9F57AAE8}">
      <dsp:nvSpPr>
        <dsp:cNvPr id="0" name=""/>
        <dsp:cNvSpPr/>
      </dsp:nvSpPr>
      <dsp:spPr>
        <a:xfrm>
          <a:off x="0" y="1256850"/>
          <a:ext cx="2962656" cy="1194635"/>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a:t>Perspective taking</a:t>
          </a:r>
        </a:p>
      </dsp:txBody>
      <dsp:txXfrm>
        <a:off x="58317" y="1315167"/>
        <a:ext cx="2846022" cy="1078001"/>
      </dsp:txXfrm>
    </dsp:sp>
    <dsp:sp modelId="{4F0240D8-5ADF-4D9E-B9C1-075D128C8C18}">
      <dsp:nvSpPr>
        <dsp:cNvPr id="0" name=""/>
        <dsp:cNvSpPr/>
      </dsp:nvSpPr>
      <dsp:spPr>
        <a:xfrm rot="5400000">
          <a:off x="5118273" y="475063"/>
          <a:ext cx="955708" cy="5266944"/>
        </a:xfrm>
        <a:prstGeom prst="round2SameRect">
          <a:avLst/>
        </a:prstGeom>
        <a:solidFill>
          <a:schemeClr val="accent5">
            <a:tint val="40000"/>
            <a:alpha val="90000"/>
            <a:hueOff val="7913687"/>
            <a:satOff val="-14404"/>
            <a:lumOff val="-5752"/>
            <a:alphaOff val="0"/>
          </a:schemeClr>
        </a:solidFill>
        <a:ln w="25400" cap="flat" cmpd="sng" algn="ctr">
          <a:solidFill>
            <a:schemeClr val="accent5">
              <a:tint val="40000"/>
              <a:alpha val="90000"/>
              <a:hueOff val="7913687"/>
              <a:satOff val="-14404"/>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When you have information that leads you to one conclusion, force yourself to consider data supporting  the opposite before making a final decision.</a:t>
          </a:r>
        </a:p>
      </dsp:txBody>
      <dsp:txXfrm rot="-5400000">
        <a:off x="2962655" y="2677335"/>
        <a:ext cx="5220290" cy="862400"/>
      </dsp:txXfrm>
    </dsp:sp>
    <dsp:sp modelId="{CA7F3AF8-9334-4EA8-B91C-80C3DD0F3BD8}">
      <dsp:nvSpPr>
        <dsp:cNvPr id="0" name=""/>
        <dsp:cNvSpPr/>
      </dsp:nvSpPr>
      <dsp:spPr>
        <a:xfrm>
          <a:off x="0" y="2511217"/>
          <a:ext cx="2962656" cy="1194635"/>
        </a:xfrm>
        <a:prstGeom prst="roundRect">
          <a:avLst/>
        </a:prstGeom>
        <a:solidFill>
          <a:schemeClr val="accent5">
            <a:hueOff val="7897278"/>
            <a:satOff val="4939"/>
            <a:lumOff val="-261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a:t>Consider the opposite</a:t>
          </a:r>
        </a:p>
      </dsp:txBody>
      <dsp:txXfrm>
        <a:off x="58317" y="2569534"/>
        <a:ext cx="2846022" cy="1078001"/>
      </dsp:txXfrm>
    </dsp:sp>
    <dsp:sp modelId="{C04823B2-6CFA-49BC-9F03-DC76D46991C6}">
      <dsp:nvSpPr>
        <dsp:cNvPr id="0" name=""/>
        <dsp:cNvSpPr/>
      </dsp:nvSpPr>
      <dsp:spPr>
        <a:xfrm rot="5400000">
          <a:off x="5118273" y="1729430"/>
          <a:ext cx="955708" cy="5266944"/>
        </a:xfrm>
        <a:prstGeom prst="round2SameRect">
          <a:avLst/>
        </a:prstGeom>
        <a:solidFill>
          <a:schemeClr val="accent5">
            <a:tint val="40000"/>
            <a:alpha val="90000"/>
            <a:hueOff val="11870530"/>
            <a:satOff val="-21606"/>
            <a:lumOff val="-8628"/>
            <a:alphaOff val="0"/>
          </a:schemeClr>
        </a:solidFill>
        <a:ln w="25400" cap="flat" cmpd="sng" algn="ctr">
          <a:solidFill>
            <a:schemeClr val="accent5">
              <a:tint val="40000"/>
              <a:alpha val="90000"/>
              <a:hueOff val="11870530"/>
              <a:satOff val="-21606"/>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Instead of focusing on biases against a particular group, look for qualities among people in that group that you admire.</a:t>
          </a:r>
        </a:p>
      </dsp:txBody>
      <dsp:txXfrm rot="-5400000">
        <a:off x="2962655" y="3931702"/>
        <a:ext cx="5220290" cy="862400"/>
      </dsp:txXfrm>
    </dsp:sp>
    <dsp:sp modelId="{C153EA29-2E57-4F5B-A4B0-AE46A68568FB}">
      <dsp:nvSpPr>
        <dsp:cNvPr id="0" name=""/>
        <dsp:cNvSpPr/>
      </dsp:nvSpPr>
      <dsp:spPr>
        <a:xfrm>
          <a:off x="0" y="3765584"/>
          <a:ext cx="2962656" cy="1194635"/>
        </a:xfrm>
        <a:prstGeom prst="roundRect">
          <a:avLst/>
        </a:prstGeom>
        <a:solidFill>
          <a:schemeClr val="accent5">
            <a:hueOff val="11845917"/>
            <a:satOff val="7409"/>
            <a:lumOff val="-3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a:t>Counter Stereotypical Exemplars</a:t>
          </a:r>
        </a:p>
      </dsp:txBody>
      <dsp:txXfrm>
        <a:off x="58317" y="3823901"/>
        <a:ext cx="2846022" cy="107800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7857A-57D7-4FFA-A4DE-19A744C803BB}">
      <dsp:nvSpPr>
        <dsp:cNvPr id="0" name=""/>
        <dsp:cNvSpPr/>
      </dsp:nvSpPr>
      <dsp:spPr>
        <a:xfrm>
          <a:off x="0" y="0"/>
          <a:ext cx="8134341" cy="500510"/>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 recognize that I have work to do.</a:t>
          </a:r>
        </a:p>
      </dsp:txBody>
      <dsp:txXfrm>
        <a:off x="1676919" y="0"/>
        <a:ext cx="6457421" cy="500510"/>
      </dsp:txXfrm>
    </dsp:sp>
    <dsp:sp modelId="{44DF60E2-8703-483A-BF9A-5A8AE8076A38}">
      <dsp:nvSpPr>
        <dsp:cNvPr id="0" name=""/>
        <dsp:cNvSpPr/>
      </dsp:nvSpPr>
      <dsp:spPr>
        <a:xfrm>
          <a:off x="817566" y="50051"/>
          <a:ext cx="91836" cy="400408"/>
        </a:xfrm>
        <a:prstGeom prst="roundRect">
          <a:avLst>
            <a:gd name="adj" fmla="val 1000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6ACF6B-5DEA-4675-A2A9-38DF31BAF1BC}">
      <dsp:nvSpPr>
        <dsp:cNvPr id="0" name=""/>
        <dsp:cNvSpPr/>
      </dsp:nvSpPr>
      <dsp:spPr>
        <a:xfrm>
          <a:off x="0" y="550561"/>
          <a:ext cx="8134341" cy="500510"/>
        </a:xfrm>
        <a:prstGeom prst="roundRect">
          <a:avLst>
            <a:gd name="adj" fmla="val 10000"/>
          </a:avLst>
        </a:prstGeom>
        <a:solidFill>
          <a:srgbClr val="FF90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I’m going to take some time to reflect on this.</a:t>
          </a:r>
        </a:p>
      </dsp:txBody>
      <dsp:txXfrm>
        <a:off x="1676919" y="550561"/>
        <a:ext cx="6457421" cy="500510"/>
      </dsp:txXfrm>
    </dsp:sp>
    <dsp:sp modelId="{5FDB875D-1639-4254-A7E3-AA976B8079D5}">
      <dsp:nvSpPr>
        <dsp:cNvPr id="0" name=""/>
        <dsp:cNvSpPr/>
      </dsp:nvSpPr>
      <dsp:spPr>
        <a:xfrm>
          <a:off x="832045" y="600612"/>
          <a:ext cx="62878" cy="400408"/>
        </a:xfrm>
        <a:prstGeom prst="roundRect">
          <a:avLst>
            <a:gd name="adj" fmla="val 10000"/>
          </a:avLst>
        </a:prstGeom>
        <a:solidFill>
          <a:schemeClr val="accent5">
            <a:tint val="50000"/>
            <a:hueOff val="1694463"/>
            <a:satOff val="-3056"/>
            <a:lumOff val="-1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25D76-60C8-49F4-BB50-20B9824D1C11}">
      <dsp:nvSpPr>
        <dsp:cNvPr id="0" name=""/>
        <dsp:cNvSpPr/>
      </dsp:nvSpPr>
      <dsp:spPr>
        <a:xfrm>
          <a:off x="0" y="1101122"/>
          <a:ext cx="8134341" cy="500510"/>
        </a:xfrm>
        <a:prstGeom prst="roundRect">
          <a:avLst>
            <a:gd name="adj" fmla="val 10000"/>
          </a:avLst>
        </a:prstGeom>
        <a:solidFill>
          <a:srgbClr val="D3BA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 appreciate the effort &amp; time that you’ve put into tell me.</a:t>
          </a:r>
        </a:p>
      </dsp:txBody>
      <dsp:txXfrm>
        <a:off x="1676919" y="1101122"/>
        <a:ext cx="6457421" cy="500510"/>
      </dsp:txXfrm>
    </dsp:sp>
    <dsp:sp modelId="{32300262-D7B1-4D01-8B99-373BE07213D1}">
      <dsp:nvSpPr>
        <dsp:cNvPr id="0" name=""/>
        <dsp:cNvSpPr/>
      </dsp:nvSpPr>
      <dsp:spPr>
        <a:xfrm>
          <a:off x="832045" y="1151173"/>
          <a:ext cx="62878" cy="400408"/>
        </a:xfrm>
        <a:prstGeom prst="roundRect">
          <a:avLst>
            <a:gd name="adj" fmla="val 10000"/>
          </a:avLst>
        </a:prstGeom>
        <a:solidFill>
          <a:schemeClr val="accent5">
            <a:tint val="50000"/>
            <a:hueOff val="3388926"/>
            <a:satOff val="-6113"/>
            <a:lumOff val="-3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390F4F-F398-411B-A150-08B8ACF3A6A2}">
      <dsp:nvSpPr>
        <dsp:cNvPr id="0" name=""/>
        <dsp:cNvSpPr/>
      </dsp:nvSpPr>
      <dsp:spPr>
        <a:xfrm>
          <a:off x="0" y="1651684"/>
          <a:ext cx="8134341" cy="500510"/>
        </a:xfrm>
        <a:prstGeom prst="roundRect">
          <a:avLst>
            <a:gd name="adj" fmla="val 10000"/>
          </a:avLst>
        </a:prstGeom>
        <a:solidFill>
          <a:schemeClr val="tx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 apologize, I’m going to do &amp; be better.</a:t>
          </a:r>
        </a:p>
      </dsp:txBody>
      <dsp:txXfrm>
        <a:off x="1676919" y="1651684"/>
        <a:ext cx="6457421" cy="500510"/>
      </dsp:txXfrm>
    </dsp:sp>
    <dsp:sp modelId="{6F52780A-7D60-4A5D-BB26-94C1E2CA635A}">
      <dsp:nvSpPr>
        <dsp:cNvPr id="0" name=""/>
        <dsp:cNvSpPr/>
      </dsp:nvSpPr>
      <dsp:spPr>
        <a:xfrm>
          <a:off x="830142" y="1701735"/>
          <a:ext cx="66685" cy="400408"/>
        </a:xfrm>
        <a:prstGeom prst="roundRect">
          <a:avLst>
            <a:gd name="adj" fmla="val 10000"/>
          </a:avLst>
        </a:prstGeom>
        <a:solidFill>
          <a:schemeClr val="accent5">
            <a:tint val="50000"/>
            <a:hueOff val="5083389"/>
            <a:satOff val="-9169"/>
            <a:lumOff val="-4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C7325A-4429-4EBC-9A5D-C75E20A09A64}">
      <dsp:nvSpPr>
        <dsp:cNvPr id="0" name=""/>
        <dsp:cNvSpPr/>
      </dsp:nvSpPr>
      <dsp:spPr>
        <a:xfrm>
          <a:off x="0" y="2202245"/>
          <a:ext cx="8134341" cy="500510"/>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How can I make this right &amp; prevent from happening again?</a:t>
          </a:r>
        </a:p>
      </dsp:txBody>
      <dsp:txXfrm>
        <a:off x="1676919" y="2202245"/>
        <a:ext cx="6457421" cy="500510"/>
      </dsp:txXfrm>
    </dsp:sp>
    <dsp:sp modelId="{E28C79DA-EE8A-4409-82CC-F1A90FB61FDE}">
      <dsp:nvSpPr>
        <dsp:cNvPr id="0" name=""/>
        <dsp:cNvSpPr/>
      </dsp:nvSpPr>
      <dsp:spPr>
        <a:xfrm flipH="1">
          <a:off x="832045" y="2252296"/>
          <a:ext cx="62878" cy="400408"/>
        </a:xfrm>
        <a:prstGeom prst="roundRect">
          <a:avLst>
            <a:gd name="adj" fmla="val 10000"/>
          </a:avLst>
        </a:prstGeom>
        <a:solidFill>
          <a:schemeClr val="accent5">
            <a:tint val="50000"/>
            <a:hueOff val="6777852"/>
            <a:satOff val="-12226"/>
            <a:lumOff val="-6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1CED21-80F9-4DEC-B299-BF12178B1282}">
      <dsp:nvSpPr>
        <dsp:cNvPr id="0" name=""/>
        <dsp:cNvSpPr/>
      </dsp:nvSpPr>
      <dsp:spPr>
        <a:xfrm>
          <a:off x="0" y="2752806"/>
          <a:ext cx="8134341" cy="500510"/>
        </a:xfrm>
        <a:prstGeom prst="roundRect">
          <a:avLst>
            <a:gd name="adj" fmla="val 10000"/>
          </a:avLst>
        </a:prstGeom>
        <a:solidFill>
          <a:schemeClr val="accent5">
            <a:hueOff val="8461370"/>
            <a:satOff val="5292"/>
            <a:lumOff val="-280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What I’m gathering is (insert what you learned).</a:t>
          </a:r>
        </a:p>
      </dsp:txBody>
      <dsp:txXfrm>
        <a:off x="1676919" y="2752806"/>
        <a:ext cx="6457421" cy="500510"/>
      </dsp:txXfrm>
    </dsp:sp>
    <dsp:sp modelId="{21501674-E830-4C6B-9DC6-F9400A4C3E9B}">
      <dsp:nvSpPr>
        <dsp:cNvPr id="0" name=""/>
        <dsp:cNvSpPr/>
      </dsp:nvSpPr>
      <dsp:spPr>
        <a:xfrm>
          <a:off x="830142" y="2802857"/>
          <a:ext cx="66685" cy="400408"/>
        </a:xfrm>
        <a:prstGeom prst="roundRect">
          <a:avLst>
            <a:gd name="adj" fmla="val 10000"/>
          </a:avLst>
        </a:prstGeom>
        <a:solidFill>
          <a:schemeClr val="accent5">
            <a:tint val="50000"/>
            <a:hueOff val="8472315"/>
            <a:satOff val="-15282"/>
            <a:lumOff val="-8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B5CBCF-68F3-49AC-8463-472329EAACF8}">
      <dsp:nvSpPr>
        <dsp:cNvPr id="0" name=""/>
        <dsp:cNvSpPr/>
      </dsp:nvSpPr>
      <dsp:spPr>
        <a:xfrm>
          <a:off x="0" y="3303368"/>
          <a:ext cx="8134341" cy="500510"/>
        </a:xfrm>
        <a:prstGeom prst="roundRect">
          <a:avLst>
            <a:gd name="adj" fmla="val 10000"/>
          </a:avLst>
        </a:prstGeom>
        <a:solidFill>
          <a:schemeClr val="accent5">
            <a:hueOff val="10153643"/>
            <a:satOff val="6351"/>
            <a:lumOff val="-336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Thank you.</a:t>
          </a:r>
        </a:p>
      </dsp:txBody>
      <dsp:txXfrm>
        <a:off x="1676919" y="3303368"/>
        <a:ext cx="6457421" cy="500510"/>
      </dsp:txXfrm>
    </dsp:sp>
    <dsp:sp modelId="{35C48536-F4B1-4C0E-ACA4-DAA02FA65B52}">
      <dsp:nvSpPr>
        <dsp:cNvPr id="0" name=""/>
        <dsp:cNvSpPr/>
      </dsp:nvSpPr>
      <dsp:spPr>
        <a:xfrm>
          <a:off x="830142" y="3353419"/>
          <a:ext cx="66685" cy="400408"/>
        </a:xfrm>
        <a:prstGeom prst="roundRect">
          <a:avLst>
            <a:gd name="adj" fmla="val 10000"/>
          </a:avLst>
        </a:prstGeom>
        <a:solidFill>
          <a:schemeClr val="accent5">
            <a:tint val="50000"/>
            <a:hueOff val="10166778"/>
            <a:satOff val="-18339"/>
            <a:lumOff val="-9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A7E815-9DA5-48E6-BD4F-20EBBF0AA593}">
      <dsp:nvSpPr>
        <dsp:cNvPr id="0" name=""/>
        <dsp:cNvSpPr/>
      </dsp:nvSpPr>
      <dsp:spPr>
        <a:xfrm>
          <a:off x="0" y="3853929"/>
          <a:ext cx="8134341" cy="500510"/>
        </a:xfrm>
        <a:prstGeom prst="roundRect">
          <a:avLst>
            <a:gd name="adj" fmla="val 10000"/>
          </a:avLst>
        </a:prstGeom>
        <a:solidFill>
          <a:schemeClr val="accent5">
            <a:hueOff val="11845917"/>
            <a:satOff val="7409"/>
            <a:lumOff val="-3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 believe you.</a:t>
          </a:r>
        </a:p>
      </dsp:txBody>
      <dsp:txXfrm>
        <a:off x="1676919" y="3853929"/>
        <a:ext cx="6457421" cy="500510"/>
      </dsp:txXfrm>
    </dsp:sp>
    <dsp:sp modelId="{D74738BB-A2F5-4BF4-9002-EA4F76E3E1ED}">
      <dsp:nvSpPr>
        <dsp:cNvPr id="0" name=""/>
        <dsp:cNvSpPr/>
      </dsp:nvSpPr>
      <dsp:spPr>
        <a:xfrm>
          <a:off x="832045" y="3903980"/>
          <a:ext cx="62878" cy="400408"/>
        </a:xfrm>
        <a:prstGeom prst="roundRect">
          <a:avLst>
            <a:gd name="adj" fmla="val 10000"/>
          </a:avLst>
        </a:prstGeom>
        <a:solidFill>
          <a:schemeClr val="accent5">
            <a:tint val="50000"/>
            <a:hueOff val="11861241"/>
            <a:satOff val="-21395"/>
            <a:lumOff val="-11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593B9-DB71-AF4F-AAEF-AB15617E5618}">
      <dsp:nvSpPr>
        <dsp:cNvPr id="0" name=""/>
        <dsp:cNvSpPr/>
      </dsp:nvSpPr>
      <dsp:spPr>
        <a:xfrm>
          <a:off x="0" y="0"/>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365055-8EE0-EF48-AE3A-D6A23D5700A0}">
      <dsp:nvSpPr>
        <dsp:cNvPr id="0" name=""/>
        <dsp:cNvSpPr/>
      </dsp:nvSpPr>
      <dsp:spPr>
        <a:xfrm>
          <a:off x="0" y="0"/>
          <a:ext cx="105156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b="1" i="0" kern="1200" dirty="0">
              <a:latin typeface="+mj-lt"/>
            </a:rPr>
            <a:t>Unprofessional or uncivil behaviors impact patient safety</a:t>
          </a:r>
        </a:p>
      </dsp:txBody>
      <dsp:txXfrm>
        <a:off x="0" y="0"/>
        <a:ext cx="10515600" cy="544068"/>
      </dsp:txXfrm>
    </dsp:sp>
    <dsp:sp modelId="{176E424C-A9FC-D54F-8781-9A92F33E5BDD}">
      <dsp:nvSpPr>
        <dsp:cNvPr id="0" name=""/>
        <dsp:cNvSpPr/>
      </dsp:nvSpPr>
      <dsp:spPr>
        <a:xfrm>
          <a:off x="0" y="544068"/>
          <a:ext cx="10515600" cy="0"/>
        </a:xfrm>
        <a:prstGeom prst="line">
          <a:avLst/>
        </a:prstGeom>
        <a:solidFill>
          <a:schemeClr val="accent5">
            <a:hueOff val="-1050478"/>
            <a:satOff val="-1461"/>
            <a:lumOff val="-560"/>
            <a:alphaOff val="0"/>
          </a:schemeClr>
        </a:solidFill>
        <a:ln w="12700" cap="flat" cmpd="sng" algn="ctr">
          <a:solidFill>
            <a:schemeClr val="accent5">
              <a:hueOff val="-1050478"/>
              <a:satOff val="-1461"/>
              <a:lumOff val="-5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2D6702-5DE6-494A-9BBD-F5FF01664A45}">
      <dsp:nvSpPr>
        <dsp:cNvPr id="0" name=""/>
        <dsp:cNvSpPr/>
      </dsp:nvSpPr>
      <dsp:spPr>
        <a:xfrm>
          <a:off x="0" y="544068"/>
          <a:ext cx="105156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kern="1200" dirty="0">
              <a:latin typeface="+mj-lt"/>
            </a:rPr>
            <a:t>Incivility is a subset of unprofessional behaviors </a:t>
          </a:r>
          <a:endParaRPr lang="en-US" sz="2500" kern="1200" dirty="0">
            <a:latin typeface="+mj-lt"/>
            <a:ea typeface="+mn-ea"/>
          </a:endParaRPr>
        </a:p>
      </dsp:txBody>
      <dsp:txXfrm>
        <a:off x="0" y="544068"/>
        <a:ext cx="10515600" cy="544068"/>
      </dsp:txXfrm>
    </dsp:sp>
    <dsp:sp modelId="{1044E345-4612-D144-8818-2F5F47427530}">
      <dsp:nvSpPr>
        <dsp:cNvPr id="0" name=""/>
        <dsp:cNvSpPr/>
      </dsp:nvSpPr>
      <dsp:spPr>
        <a:xfrm>
          <a:off x="0" y="1088136"/>
          <a:ext cx="10515600" cy="0"/>
        </a:xfrm>
        <a:prstGeom prst="line">
          <a:avLst/>
        </a:prstGeom>
        <a:solidFill>
          <a:schemeClr val="accent5">
            <a:hueOff val="-2100956"/>
            <a:satOff val="-2922"/>
            <a:lumOff val="-1121"/>
            <a:alphaOff val="0"/>
          </a:schemeClr>
        </a:solidFill>
        <a:ln w="12700" cap="flat" cmpd="sng" algn="ctr">
          <a:solidFill>
            <a:schemeClr val="accent5">
              <a:hueOff val="-2100956"/>
              <a:satOff val="-2922"/>
              <a:lumOff val="-11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96F63-A171-C640-9F9C-238442CF435F}">
      <dsp:nvSpPr>
        <dsp:cNvPr id="0" name=""/>
        <dsp:cNvSpPr/>
      </dsp:nvSpPr>
      <dsp:spPr>
        <a:xfrm>
          <a:off x="0" y="1088136"/>
          <a:ext cx="105156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kern="1200" dirty="0">
              <a:latin typeface="+mj-lt"/>
            </a:rPr>
            <a:t>	Bullying</a:t>
          </a:r>
        </a:p>
      </dsp:txBody>
      <dsp:txXfrm>
        <a:off x="0" y="1088136"/>
        <a:ext cx="10515600" cy="544068"/>
      </dsp:txXfrm>
    </dsp:sp>
    <dsp:sp modelId="{EBB6167C-8B23-F34D-8088-6D5ACBB48B95}">
      <dsp:nvSpPr>
        <dsp:cNvPr id="0" name=""/>
        <dsp:cNvSpPr/>
      </dsp:nvSpPr>
      <dsp:spPr>
        <a:xfrm>
          <a:off x="0" y="1632204"/>
          <a:ext cx="10515600" cy="0"/>
        </a:xfrm>
        <a:prstGeom prst="line">
          <a:avLst/>
        </a:prstGeom>
        <a:solidFill>
          <a:schemeClr val="accent5">
            <a:hueOff val="-3151433"/>
            <a:satOff val="-4383"/>
            <a:lumOff val="-1681"/>
            <a:alphaOff val="0"/>
          </a:schemeClr>
        </a:solidFill>
        <a:ln w="12700" cap="flat" cmpd="sng" algn="ctr">
          <a:solidFill>
            <a:schemeClr val="accent5">
              <a:hueOff val="-3151433"/>
              <a:satOff val="-4383"/>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9CE066-B6B0-0F47-822D-E9111DD07493}">
      <dsp:nvSpPr>
        <dsp:cNvPr id="0" name=""/>
        <dsp:cNvSpPr/>
      </dsp:nvSpPr>
      <dsp:spPr>
        <a:xfrm>
          <a:off x="0" y="1632204"/>
          <a:ext cx="105156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a:latin typeface="+mj-lt"/>
            </a:rPr>
            <a:t>	Verbal abuse or rudeness</a:t>
          </a:r>
        </a:p>
      </dsp:txBody>
      <dsp:txXfrm>
        <a:off x="0" y="1632204"/>
        <a:ext cx="10515600" cy="544068"/>
      </dsp:txXfrm>
    </dsp:sp>
    <dsp:sp modelId="{D92E8263-2981-914B-92A3-54BDC2673168}">
      <dsp:nvSpPr>
        <dsp:cNvPr id="0" name=""/>
        <dsp:cNvSpPr/>
      </dsp:nvSpPr>
      <dsp:spPr>
        <a:xfrm>
          <a:off x="0" y="2176272"/>
          <a:ext cx="10515600" cy="0"/>
        </a:xfrm>
        <a:prstGeom prst="line">
          <a:avLst/>
        </a:prstGeom>
        <a:solidFill>
          <a:schemeClr val="accent5">
            <a:hueOff val="-4201911"/>
            <a:satOff val="-5845"/>
            <a:lumOff val="-2241"/>
            <a:alphaOff val="0"/>
          </a:schemeClr>
        </a:solidFill>
        <a:ln w="12700" cap="flat" cmpd="sng" algn="ctr">
          <a:solidFill>
            <a:schemeClr val="accent5">
              <a:hueOff val="-4201911"/>
              <a:satOff val="-5845"/>
              <a:lumOff val="-22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CAD135-E461-5B43-B59C-E2E03BAF8034}">
      <dsp:nvSpPr>
        <dsp:cNvPr id="0" name=""/>
        <dsp:cNvSpPr/>
      </dsp:nvSpPr>
      <dsp:spPr>
        <a:xfrm>
          <a:off x="0" y="2176272"/>
          <a:ext cx="105156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a:latin typeface="+mj-lt"/>
            </a:rPr>
            <a:t> 	Excessive competitiveness</a:t>
          </a:r>
        </a:p>
      </dsp:txBody>
      <dsp:txXfrm>
        <a:off x="0" y="2176272"/>
        <a:ext cx="10515600" cy="544068"/>
      </dsp:txXfrm>
    </dsp:sp>
    <dsp:sp modelId="{2E877520-CBD1-0D4C-8270-BE52CD76BE64}">
      <dsp:nvSpPr>
        <dsp:cNvPr id="0" name=""/>
        <dsp:cNvSpPr/>
      </dsp:nvSpPr>
      <dsp:spPr>
        <a:xfrm>
          <a:off x="0" y="2720340"/>
          <a:ext cx="10515600" cy="0"/>
        </a:xfrm>
        <a:prstGeom prst="line">
          <a:avLst/>
        </a:prstGeom>
        <a:solidFill>
          <a:schemeClr val="accent5">
            <a:hueOff val="-5252389"/>
            <a:satOff val="-7306"/>
            <a:lumOff val="-2801"/>
            <a:alphaOff val="0"/>
          </a:schemeClr>
        </a:solidFill>
        <a:ln w="12700" cap="flat" cmpd="sng" algn="ctr">
          <a:solidFill>
            <a:schemeClr val="accent5">
              <a:hueOff val="-5252389"/>
              <a:satOff val="-7306"/>
              <a:lumOff val="-280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2526E6-E4C4-0B4D-8B4D-E2001198E66A}">
      <dsp:nvSpPr>
        <dsp:cNvPr id="0" name=""/>
        <dsp:cNvSpPr/>
      </dsp:nvSpPr>
      <dsp:spPr>
        <a:xfrm>
          <a:off x="0" y="2720340"/>
          <a:ext cx="105156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a:latin typeface="+mj-lt"/>
            </a:rPr>
            <a:t>	Social exclusion </a:t>
          </a:r>
        </a:p>
      </dsp:txBody>
      <dsp:txXfrm>
        <a:off x="0" y="2720340"/>
        <a:ext cx="10515600" cy="544068"/>
      </dsp:txXfrm>
    </dsp:sp>
    <dsp:sp modelId="{FD517A6F-3C28-7747-B414-966E2A387F7D}">
      <dsp:nvSpPr>
        <dsp:cNvPr id="0" name=""/>
        <dsp:cNvSpPr/>
      </dsp:nvSpPr>
      <dsp:spPr>
        <a:xfrm>
          <a:off x="0" y="3264408"/>
          <a:ext cx="10515600" cy="0"/>
        </a:xfrm>
        <a:prstGeom prst="line">
          <a:avLst/>
        </a:prstGeom>
        <a:solidFill>
          <a:schemeClr val="accent5">
            <a:hueOff val="-6302867"/>
            <a:satOff val="-8767"/>
            <a:lumOff val="-3362"/>
            <a:alphaOff val="0"/>
          </a:schemeClr>
        </a:solidFill>
        <a:ln w="12700" cap="flat" cmpd="sng" algn="ctr">
          <a:solidFill>
            <a:schemeClr val="accent5">
              <a:hueOff val="-6302867"/>
              <a:satOff val="-8767"/>
              <a:lumOff val="-33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98D6B0-CC90-8C41-BF94-04CA17DA7DFB}">
      <dsp:nvSpPr>
        <dsp:cNvPr id="0" name=""/>
        <dsp:cNvSpPr/>
      </dsp:nvSpPr>
      <dsp:spPr>
        <a:xfrm>
          <a:off x="0" y="3264408"/>
          <a:ext cx="105156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a:latin typeface="+mj-lt"/>
            </a:rPr>
            <a:t>	Inaction (e.g., not responding to e-mails), and other forms of disrespect</a:t>
          </a:r>
        </a:p>
      </dsp:txBody>
      <dsp:txXfrm>
        <a:off x="0" y="3264408"/>
        <a:ext cx="10515600" cy="544068"/>
      </dsp:txXfrm>
    </dsp:sp>
    <dsp:sp modelId="{839BDAA8-A4BC-474C-8C6B-A7C719BCDF87}">
      <dsp:nvSpPr>
        <dsp:cNvPr id="0" name=""/>
        <dsp:cNvSpPr/>
      </dsp:nvSpPr>
      <dsp:spPr>
        <a:xfrm>
          <a:off x="0" y="3808476"/>
          <a:ext cx="10515600" cy="0"/>
        </a:xfrm>
        <a:prstGeom prst="line">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AB0448-3B60-AD4B-A90D-18CD8DC53264}">
      <dsp:nvSpPr>
        <dsp:cNvPr id="0" name=""/>
        <dsp:cNvSpPr/>
      </dsp:nvSpPr>
      <dsp:spPr>
        <a:xfrm>
          <a:off x="0" y="3808476"/>
          <a:ext cx="105156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kern="1200" dirty="0">
              <a:latin typeface="+mj-lt"/>
            </a:rPr>
            <a:t>Results of uncivil behaviors – Attrition, Burnout, Less Innovation etc.</a:t>
          </a:r>
        </a:p>
      </dsp:txBody>
      <dsp:txXfrm>
        <a:off x="0" y="3808476"/>
        <a:ext cx="10515600" cy="54406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573C5-A950-2D41-B2A2-C44E2B467922}">
      <dsp:nvSpPr>
        <dsp:cNvPr id="0" name=""/>
        <dsp:cNvSpPr/>
      </dsp:nvSpPr>
      <dsp:spPr>
        <a:xfrm>
          <a:off x="0" y="6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11364A-3535-BB4D-B473-F6B2490847C6}">
      <dsp:nvSpPr>
        <dsp:cNvPr id="0" name=""/>
        <dsp:cNvSpPr/>
      </dsp:nvSpPr>
      <dsp:spPr>
        <a:xfrm>
          <a:off x="0" y="635"/>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EVENT TYPE </a:t>
          </a:r>
          <a:r>
            <a:rPr lang="en-US" sz="1800" kern="1200"/>
            <a:t>                                                      </a:t>
          </a:r>
          <a:r>
            <a:rPr lang="en-US" sz="1800" b="1" kern="1200"/>
            <a:t># (%) of EVENTS </a:t>
          </a:r>
          <a:endParaRPr lang="en-US" sz="1800" kern="1200"/>
        </a:p>
      </dsp:txBody>
      <dsp:txXfrm>
        <a:off x="0" y="635"/>
        <a:ext cx="10515600" cy="400200"/>
      </dsp:txXfrm>
    </dsp:sp>
    <dsp:sp modelId="{C41A36A6-30C4-E44D-A55F-26C739156195}">
      <dsp:nvSpPr>
        <dsp:cNvPr id="0" name=""/>
        <dsp:cNvSpPr/>
      </dsp:nvSpPr>
      <dsp:spPr>
        <a:xfrm>
          <a:off x="0" y="4008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D494F1-FECF-BB42-8178-9F8A029F0566}">
      <dsp:nvSpPr>
        <dsp:cNvPr id="0" name=""/>
        <dsp:cNvSpPr/>
      </dsp:nvSpPr>
      <dsp:spPr>
        <a:xfrm>
          <a:off x="0" y="400835"/>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Error related to procedure/treatment/test 12 (27.3) </a:t>
          </a:r>
        </a:p>
      </dsp:txBody>
      <dsp:txXfrm>
        <a:off x="0" y="400835"/>
        <a:ext cx="10515600" cy="400200"/>
      </dsp:txXfrm>
    </dsp:sp>
    <dsp:sp modelId="{28F620BA-410F-D64A-A654-ABDF147EF2CC}">
      <dsp:nvSpPr>
        <dsp:cNvPr id="0" name=""/>
        <dsp:cNvSpPr/>
      </dsp:nvSpPr>
      <dsp:spPr>
        <a:xfrm>
          <a:off x="0" y="8010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8388E2-22DD-CC46-A96F-D9CF13C0A3A1}">
      <dsp:nvSpPr>
        <dsp:cNvPr id="0" name=""/>
        <dsp:cNvSpPr/>
      </dsp:nvSpPr>
      <dsp:spPr>
        <a:xfrm>
          <a:off x="0" y="801035"/>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Complication of procedure/treatment/test 5 (11.4) </a:t>
          </a:r>
        </a:p>
      </dsp:txBody>
      <dsp:txXfrm>
        <a:off x="0" y="801035"/>
        <a:ext cx="10515600" cy="400200"/>
      </dsp:txXfrm>
    </dsp:sp>
    <dsp:sp modelId="{F0C59E8F-7314-E541-9670-12847A9BACB5}">
      <dsp:nvSpPr>
        <dsp:cNvPr id="0" name=""/>
        <dsp:cNvSpPr/>
      </dsp:nvSpPr>
      <dsp:spPr>
        <a:xfrm>
          <a:off x="0" y="12012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BD631F-EB7B-9C4D-9C96-609481A94A17}">
      <dsp:nvSpPr>
        <dsp:cNvPr id="0" name=""/>
        <dsp:cNvSpPr/>
      </dsp:nvSpPr>
      <dsp:spPr>
        <a:xfrm>
          <a:off x="0" y="1201235"/>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Medication error                                              1 (2.3) </a:t>
          </a:r>
        </a:p>
      </dsp:txBody>
      <dsp:txXfrm>
        <a:off x="0" y="1201235"/>
        <a:ext cx="10515600" cy="400200"/>
      </dsp:txXfrm>
    </dsp:sp>
    <dsp:sp modelId="{B9916C67-582F-FE4A-8CB7-F8D5067A3A65}">
      <dsp:nvSpPr>
        <dsp:cNvPr id="0" name=""/>
        <dsp:cNvSpPr/>
      </dsp:nvSpPr>
      <dsp:spPr>
        <a:xfrm>
          <a:off x="0" y="16014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3EF3D-E46F-1E46-899E-8F5EEC99CEE8}">
      <dsp:nvSpPr>
        <dsp:cNvPr id="0" name=""/>
        <dsp:cNvSpPr/>
      </dsp:nvSpPr>
      <dsp:spPr>
        <a:xfrm>
          <a:off x="0" y="1601435"/>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Transfusion                                                        1 (2.3) </a:t>
          </a:r>
        </a:p>
      </dsp:txBody>
      <dsp:txXfrm>
        <a:off x="0" y="1601435"/>
        <a:ext cx="10515600" cy="400200"/>
      </dsp:txXfrm>
    </dsp:sp>
    <dsp:sp modelId="{0A6517C0-4B80-6D48-A14C-EC2C5E129400}">
      <dsp:nvSpPr>
        <dsp:cNvPr id="0" name=""/>
        <dsp:cNvSpPr/>
      </dsp:nvSpPr>
      <dsp:spPr>
        <a:xfrm>
          <a:off x="0" y="20016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478AB7-FEB5-DA4A-B970-B969524B4420}">
      <dsp:nvSpPr>
        <dsp:cNvPr id="0" name=""/>
        <dsp:cNvSpPr/>
      </dsp:nvSpPr>
      <dsp:spPr>
        <a:xfrm>
          <a:off x="0" y="2001635"/>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Other/miscellaneous                                      25 (56.8) </a:t>
          </a:r>
        </a:p>
      </dsp:txBody>
      <dsp:txXfrm>
        <a:off x="0" y="2001635"/>
        <a:ext cx="10515600" cy="400200"/>
      </dsp:txXfrm>
    </dsp:sp>
    <dsp:sp modelId="{4B14732C-F2C0-7643-ACD1-0FD7AA09EBCC}">
      <dsp:nvSpPr>
        <dsp:cNvPr id="0" name=""/>
        <dsp:cNvSpPr/>
      </dsp:nvSpPr>
      <dsp:spPr>
        <a:xfrm>
          <a:off x="0" y="24018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EA9BA7-D5BC-014B-8132-7C70FC22A0AB}">
      <dsp:nvSpPr>
        <dsp:cNvPr id="0" name=""/>
        <dsp:cNvSpPr/>
      </dsp:nvSpPr>
      <dsp:spPr>
        <a:xfrm>
          <a:off x="0" y="2401835"/>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a:t>CATEGORIES                                              # (%) of EVENTS   </a:t>
          </a:r>
          <a:endParaRPr lang="en-US" sz="1800" kern="1200"/>
        </a:p>
      </dsp:txBody>
      <dsp:txXfrm>
        <a:off x="0" y="2401835"/>
        <a:ext cx="10515600" cy="400200"/>
      </dsp:txXfrm>
    </dsp:sp>
    <dsp:sp modelId="{FDDBA77E-D783-6D4A-9AE7-2C008AAF85E8}">
      <dsp:nvSpPr>
        <dsp:cNvPr id="0" name=""/>
        <dsp:cNvSpPr/>
      </dsp:nvSpPr>
      <dsp:spPr>
        <a:xfrm>
          <a:off x="0" y="280203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521F89-FEA3-C942-A083-0F87E6FD20BF}">
      <dsp:nvSpPr>
        <dsp:cNvPr id="0" name=""/>
        <dsp:cNvSpPr/>
      </dsp:nvSpPr>
      <dsp:spPr>
        <a:xfrm>
          <a:off x="0" y="2802036"/>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Verbal abuse (e.g., rude behavior)           34   (77.3)  </a:t>
          </a:r>
        </a:p>
      </dsp:txBody>
      <dsp:txXfrm>
        <a:off x="0" y="2802036"/>
        <a:ext cx="10515600" cy="400200"/>
      </dsp:txXfrm>
    </dsp:sp>
    <dsp:sp modelId="{B7E75020-31FA-7143-8B3A-2BEFA8DAFBF1}">
      <dsp:nvSpPr>
        <dsp:cNvPr id="0" name=""/>
        <dsp:cNvSpPr/>
      </dsp:nvSpPr>
      <dsp:spPr>
        <a:xfrm>
          <a:off x="0" y="320223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78B72-FF6A-2D44-970F-A50473EB43B3}">
      <dsp:nvSpPr>
        <dsp:cNvPr id="0" name=""/>
        <dsp:cNvSpPr/>
      </dsp:nvSpPr>
      <dsp:spPr>
        <a:xfrm>
          <a:off x="0" y="3202236"/>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Intimidating behaviors (e.g., badgering) 32  (72.7)  </a:t>
          </a:r>
        </a:p>
      </dsp:txBody>
      <dsp:txXfrm>
        <a:off x="0" y="3202236"/>
        <a:ext cx="10515600" cy="400200"/>
      </dsp:txXfrm>
    </dsp:sp>
    <dsp:sp modelId="{4ED5E7C2-C5D3-FE4A-9B6E-246E72C2AC65}">
      <dsp:nvSpPr>
        <dsp:cNvPr id="0" name=""/>
        <dsp:cNvSpPr/>
      </dsp:nvSpPr>
      <dsp:spPr>
        <a:xfrm>
          <a:off x="0" y="360243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57F8CC-BC42-F14F-9AB3-EA8E2EEE5AEE}">
      <dsp:nvSpPr>
        <dsp:cNvPr id="0" name=""/>
        <dsp:cNvSpPr/>
      </dsp:nvSpPr>
      <dsp:spPr>
        <a:xfrm>
          <a:off x="0" y="3602436"/>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Work interference (e.g., sabotage)          13   (29.5)  </a:t>
          </a:r>
        </a:p>
      </dsp:txBody>
      <dsp:txXfrm>
        <a:off x="0" y="3602436"/>
        <a:ext cx="10515600" cy="400200"/>
      </dsp:txXfrm>
    </dsp:sp>
    <dsp:sp modelId="{7026D387-EA96-6145-894A-95378A48B6F5}">
      <dsp:nvSpPr>
        <dsp:cNvPr id="0" name=""/>
        <dsp:cNvSpPr/>
      </dsp:nvSpPr>
      <dsp:spPr>
        <a:xfrm>
          <a:off x="0" y="400263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433289-330A-2245-8C60-E24BC53A46A2}">
      <dsp:nvSpPr>
        <dsp:cNvPr id="0" name=""/>
        <dsp:cNvSpPr/>
      </dsp:nvSpPr>
      <dsp:spPr>
        <a:xfrm>
          <a:off x="0" y="4002636"/>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Humiliating behaviors (e.g., mimicking)   7   (15.9)  </a:t>
          </a:r>
        </a:p>
      </dsp:txBody>
      <dsp:txXfrm>
        <a:off x="0" y="4002636"/>
        <a:ext cx="10515600" cy="400200"/>
      </dsp:txXfrm>
    </dsp:sp>
    <dsp:sp modelId="{43BDBD73-50CE-2941-A954-AF0328B12850}">
      <dsp:nvSpPr>
        <dsp:cNvPr id="0" name=""/>
        <dsp:cNvSpPr/>
      </dsp:nvSpPr>
      <dsp:spPr>
        <a:xfrm>
          <a:off x="0" y="440283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5E414B-576D-9C45-A0C7-D4FE40AC9E63}">
      <dsp:nvSpPr>
        <dsp:cNvPr id="0" name=""/>
        <dsp:cNvSpPr/>
      </dsp:nvSpPr>
      <dsp:spPr>
        <a:xfrm>
          <a:off x="0" y="4402836"/>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t>Threatening behaviors (e.g., frightening) 6   (13.6) </a:t>
          </a:r>
        </a:p>
      </dsp:txBody>
      <dsp:txXfrm>
        <a:off x="0" y="4402836"/>
        <a:ext cx="10515600" cy="400200"/>
      </dsp:txXfrm>
    </dsp:sp>
    <dsp:sp modelId="{6D865163-38D1-FC48-9715-41B303445EC1}">
      <dsp:nvSpPr>
        <dsp:cNvPr id="0" name=""/>
        <dsp:cNvSpPr/>
      </dsp:nvSpPr>
      <dsp:spPr>
        <a:xfrm>
          <a:off x="0" y="480303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17FD5-BE68-5C40-824C-2DF9B599890A}">
      <dsp:nvSpPr>
        <dsp:cNvPr id="0" name=""/>
        <dsp:cNvSpPr/>
      </dsp:nvSpPr>
      <dsp:spPr>
        <a:xfrm>
          <a:off x="0" y="4803036"/>
          <a:ext cx="10515600" cy="40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i="1" kern="1200"/>
            <a:t>Note: </a:t>
          </a:r>
          <a:r>
            <a:rPr lang="en-US" sz="1800" kern="1200"/>
            <a:t>As reported to the Pennsylvania Patient Safety Authority, July 1, 2014, through June 30, 2016. </a:t>
          </a:r>
        </a:p>
      </dsp:txBody>
      <dsp:txXfrm>
        <a:off x="0" y="4803036"/>
        <a:ext cx="10515600" cy="40020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F9FFD-6CFA-B948-AE31-CA22A1DBA648}">
      <dsp:nvSpPr>
        <dsp:cNvPr id="0" name=""/>
        <dsp:cNvSpPr/>
      </dsp:nvSpPr>
      <dsp:spPr>
        <a:xfrm>
          <a:off x="0" y="795363"/>
          <a:ext cx="7845776" cy="630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122DBE9-AEEB-6C4C-A127-71F780FCBCF4}">
      <dsp:nvSpPr>
        <dsp:cNvPr id="0" name=""/>
        <dsp:cNvSpPr/>
      </dsp:nvSpPr>
      <dsp:spPr>
        <a:xfrm>
          <a:off x="392288" y="426363"/>
          <a:ext cx="5492043" cy="7380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7586" tIns="0" rIns="207586" bIns="0" numCol="1" spcCol="1270" anchor="ctr" anchorCtr="0">
          <a:noAutofit/>
        </a:bodyPr>
        <a:lstStyle/>
        <a:p>
          <a:pPr lvl="0" algn="l" defTabSz="1111250" rtl="0">
            <a:lnSpc>
              <a:spcPct val="90000"/>
            </a:lnSpc>
            <a:spcBef>
              <a:spcPct val="0"/>
            </a:spcBef>
            <a:spcAft>
              <a:spcPct val="35000"/>
            </a:spcAft>
          </a:pPr>
          <a:r>
            <a:rPr lang="en-US" sz="2500" kern="1200">
              <a:latin typeface="+mj-lt"/>
            </a:rPr>
            <a:t>Interprofessional survey</a:t>
          </a:r>
        </a:p>
      </dsp:txBody>
      <dsp:txXfrm>
        <a:off x="428314" y="462389"/>
        <a:ext cx="5419991" cy="665948"/>
      </dsp:txXfrm>
    </dsp:sp>
    <dsp:sp modelId="{2F1DD8BA-A99A-4041-AD57-A6D45D2F3F7E}">
      <dsp:nvSpPr>
        <dsp:cNvPr id="0" name=""/>
        <dsp:cNvSpPr/>
      </dsp:nvSpPr>
      <dsp:spPr>
        <a:xfrm>
          <a:off x="0" y="1929363"/>
          <a:ext cx="7845776" cy="630000"/>
        </a:xfrm>
        <a:prstGeom prst="rect">
          <a:avLst/>
        </a:prstGeom>
        <a:solidFill>
          <a:schemeClr val="lt1">
            <a:alpha val="90000"/>
            <a:hueOff val="0"/>
            <a:satOff val="0"/>
            <a:lumOff val="0"/>
            <a:alphaOff val="0"/>
          </a:schemeClr>
        </a:solidFill>
        <a:ln w="6350" cap="flat" cmpd="sng" algn="ctr">
          <a:solidFill>
            <a:schemeClr val="accent5">
              <a:hueOff val="-3676672"/>
              <a:satOff val="-5114"/>
              <a:lumOff val="-1961"/>
              <a:alphaOff val="0"/>
            </a:schemeClr>
          </a:solidFill>
          <a:prstDash val="solid"/>
          <a:miter lim="800000"/>
        </a:ln>
        <a:effectLst/>
      </dsp:spPr>
      <dsp:style>
        <a:lnRef idx="1">
          <a:scrgbClr r="0" g="0" b="0"/>
        </a:lnRef>
        <a:fillRef idx="1">
          <a:scrgbClr r="0" g="0" b="0"/>
        </a:fillRef>
        <a:effectRef idx="0">
          <a:scrgbClr r="0" g="0" b="0"/>
        </a:effectRef>
        <a:fontRef idx="minor"/>
      </dsp:style>
    </dsp:sp>
    <dsp:sp modelId="{A775D4BD-C3B6-0146-9B20-64043D97DD20}">
      <dsp:nvSpPr>
        <dsp:cNvPr id="0" name=""/>
        <dsp:cNvSpPr/>
      </dsp:nvSpPr>
      <dsp:spPr>
        <a:xfrm>
          <a:off x="392288" y="1560363"/>
          <a:ext cx="5492043" cy="738000"/>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7586" tIns="0" rIns="207586" bIns="0" numCol="1" spcCol="1270" anchor="ctr" anchorCtr="0">
          <a:noAutofit/>
        </a:bodyPr>
        <a:lstStyle/>
        <a:p>
          <a:pPr lvl="0" algn="l" defTabSz="1111250" rtl="0">
            <a:lnSpc>
              <a:spcPct val="90000"/>
            </a:lnSpc>
            <a:spcBef>
              <a:spcPct val="0"/>
            </a:spcBef>
            <a:spcAft>
              <a:spcPct val="35000"/>
            </a:spcAft>
          </a:pPr>
          <a:r>
            <a:rPr lang="en-US" sz="2500" kern="1200">
              <a:latin typeface="+mj-lt"/>
            </a:rPr>
            <a:t>4,884 respondents nationally</a:t>
          </a:r>
        </a:p>
      </dsp:txBody>
      <dsp:txXfrm>
        <a:off x="428314" y="1596389"/>
        <a:ext cx="5419991" cy="665948"/>
      </dsp:txXfrm>
    </dsp:sp>
    <dsp:sp modelId="{CB6823F8-643E-D54A-A73B-EAA318A460CB}">
      <dsp:nvSpPr>
        <dsp:cNvPr id="0" name=""/>
        <dsp:cNvSpPr/>
      </dsp:nvSpPr>
      <dsp:spPr>
        <a:xfrm>
          <a:off x="0" y="3063363"/>
          <a:ext cx="7845776" cy="3071250"/>
        </a:xfrm>
        <a:prstGeom prst="rect">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8919" tIns="520700" rIns="608919" bIns="177800" numCol="1" spcCol="1270" anchor="t" anchorCtr="0">
          <a:noAutofit/>
        </a:bodyPr>
        <a:lstStyle/>
        <a:p>
          <a:pPr marL="228600" lvl="1" indent="-228600" algn="l" defTabSz="1111250" rtl="0">
            <a:lnSpc>
              <a:spcPct val="90000"/>
            </a:lnSpc>
            <a:spcBef>
              <a:spcPct val="0"/>
            </a:spcBef>
            <a:spcAft>
              <a:spcPct val="15000"/>
            </a:spcAft>
            <a:buChar char="••"/>
          </a:pPr>
          <a:r>
            <a:rPr lang="en-US" sz="2500" kern="1200">
              <a:latin typeface="+mj-lt"/>
            </a:rPr>
            <a:t>77% Refusal to answer questions or return calls</a:t>
          </a:r>
        </a:p>
        <a:p>
          <a:pPr marL="228600" lvl="1" indent="-228600" algn="l" defTabSz="1111250">
            <a:lnSpc>
              <a:spcPct val="90000"/>
            </a:lnSpc>
            <a:spcBef>
              <a:spcPct val="0"/>
            </a:spcBef>
            <a:spcAft>
              <a:spcPct val="15000"/>
            </a:spcAft>
            <a:buChar char="••"/>
          </a:pPr>
          <a:r>
            <a:rPr lang="en-US" sz="2500" kern="1200">
              <a:latin typeface="+mj-lt"/>
            </a:rPr>
            <a:t>73% Negative comments about colleagues</a:t>
          </a:r>
        </a:p>
        <a:p>
          <a:pPr marL="228600" lvl="1" indent="-228600" algn="l" defTabSz="1111250" rtl="0">
            <a:lnSpc>
              <a:spcPct val="90000"/>
            </a:lnSpc>
            <a:spcBef>
              <a:spcPct val="0"/>
            </a:spcBef>
            <a:spcAft>
              <a:spcPct val="15000"/>
            </a:spcAft>
            <a:buChar char="••"/>
          </a:pPr>
          <a:r>
            <a:rPr lang="en-US" sz="2500" kern="1200">
              <a:latin typeface="+mj-lt"/>
            </a:rPr>
            <a:t>69% Impatience with questions, hanging up phone</a:t>
          </a:r>
        </a:p>
        <a:p>
          <a:pPr marL="228600" lvl="1" indent="-228600" algn="l" defTabSz="1111250" rtl="0">
            <a:lnSpc>
              <a:spcPct val="90000"/>
            </a:lnSpc>
            <a:spcBef>
              <a:spcPct val="0"/>
            </a:spcBef>
            <a:spcAft>
              <a:spcPct val="15000"/>
            </a:spcAft>
            <a:buChar char="••"/>
          </a:pPr>
          <a:r>
            <a:rPr lang="en-US" sz="2500" kern="1200" dirty="0">
              <a:latin typeface="+mj-lt"/>
            </a:rPr>
            <a:t>68% Insults       </a:t>
          </a:r>
        </a:p>
        <a:p>
          <a:pPr marL="228600" lvl="1" indent="-228600" algn="l" defTabSz="1111250" rtl="0">
            <a:lnSpc>
              <a:spcPct val="90000"/>
            </a:lnSpc>
            <a:spcBef>
              <a:spcPct val="0"/>
            </a:spcBef>
            <a:spcAft>
              <a:spcPct val="15000"/>
            </a:spcAft>
            <a:buChar char="••"/>
          </a:pPr>
          <a:r>
            <a:rPr lang="en-US" sz="2500" kern="1200">
              <a:latin typeface="+mj-lt"/>
            </a:rPr>
            <a:t>66% Reluctance to follow safety practices </a:t>
          </a:r>
        </a:p>
      </dsp:txBody>
      <dsp:txXfrm>
        <a:off x="0" y="3063363"/>
        <a:ext cx="7845776" cy="3071250"/>
      </dsp:txXfrm>
    </dsp:sp>
    <dsp:sp modelId="{C8B459F4-CFA0-9D4E-A35D-05944E459747}">
      <dsp:nvSpPr>
        <dsp:cNvPr id="0" name=""/>
        <dsp:cNvSpPr/>
      </dsp:nvSpPr>
      <dsp:spPr>
        <a:xfrm>
          <a:off x="392288" y="2694363"/>
          <a:ext cx="5492043" cy="738000"/>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7586" tIns="0" rIns="207586" bIns="0" numCol="1" spcCol="1270" anchor="ctr" anchorCtr="0">
          <a:noAutofit/>
        </a:bodyPr>
        <a:lstStyle/>
        <a:p>
          <a:pPr lvl="0" algn="l" defTabSz="1111250">
            <a:lnSpc>
              <a:spcPct val="90000"/>
            </a:lnSpc>
            <a:spcBef>
              <a:spcPct val="0"/>
            </a:spcBef>
            <a:spcAft>
              <a:spcPct val="35000"/>
            </a:spcAft>
          </a:pPr>
          <a:r>
            <a:rPr lang="en-US" sz="2500" kern="1200">
              <a:latin typeface="+mj-lt"/>
            </a:rPr>
            <a:t>Most common disrespectful behaviors:</a:t>
          </a:r>
        </a:p>
      </dsp:txBody>
      <dsp:txXfrm>
        <a:off x="428314" y="2730389"/>
        <a:ext cx="5419991" cy="665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85AD2-7509-4C2B-B3A0-9758840A6C2E}">
      <dsp:nvSpPr>
        <dsp:cNvPr id="0" name=""/>
        <dsp:cNvSpPr/>
      </dsp:nvSpPr>
      <dsp:spPr>
        <a:xfrm>
          <a:off x="55547" y="15667"/>
          <a:ext cx="10515600" cy="12242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B15FF3-EBBB-47CB-B19D-37BEE61DC2B8}">
      <dsp:nvSpPr>
        <dsp:cNvPr id="0" name=""/>
        <dsp:cNvSpPr/>
      </dsp:nvSpPr>
      <dsp:spPr>
        <a:xfrm>
          <a:off x="0" y="21462"/>
          <a:ext cx="1757236" cy="12417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4DECB0-6D49-48F6-8E40-156E918EDCEE}">
      <dsp:nvSpPr>
        <dsp:cNvPr id="0" name=""/>
        <dsp:cNvSpPr/>
      </dsp:nvSpPr>
      <dsp:spPr>
        <a:xfrm>
          <a:off x="1750299" y="44266"/>
          <a:ext cx="7334678" cy="12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68" tIns="129568" rIns="129568" bIns="129568" numCol="1" spcCol="1270" anchor="ctr" anchorCtr="0">
          <a:noAutofit/>
        </a:bodyPr>
        <a:lstStyle/>
        <a:p>
          <a:pPr lvl="0" algn="l" defTabSz="1111250">
            <a:lnSpc>
              <a:spcPct val="100000"/>
            </a:lnSpc>
            <a:spcBef>
              <a:spcPct val="0"/>
            </a:spcBef>
            <a:spcAft>
              <a:spcPct val="35000"/>
            </a:spcAft>
          </a:pPr>
          <a:r>
            <a:rPr lang="en-US" sz="2500" b="1" kern="1200" dirty="0">
              <a:solidFill>
                <a:schemeClr val="bg2"/>
              </a:solidFill>
            </a:rPr>
            <a:t>Psychosocial Learning Environment</a:t>
          </a:r>
        </a:p>
      </dsp:txBody>
      <dsp:txXfrm>
        <a:off x="1750299" y="44266"/>
        <a:ext cx="7334678" cy="1224264"/>
      </dsp:txXfrm>
    </dsp:sp>
    <dsp:sp modelId="{4F9C908F-CAEB-457C-9DA1-98865177639D}">
      <dsp:nvSpPr>
        <dsp:cNvPr id="0" name=""/>
        <dsp:cNvSpPr/>
      </dsp:nvSpPr>
      <dsp:spPr>
        <a:xfrm>
          <a:off x="6201592" y="15667"/>
          <a:ext cx="4366789" cy="12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68" tIns="129568" rIns="129568" bIns="129568" numCol="1" spcCol="1270" anchor="ctr" anchorCtr="0">
          <a:noAutofit/>
        </a:bodyPr>
        <a:lstStyle/>
        <a:p>
          <a:pPr lvl="0" algn="l" defTabSz="800100">
            <a:lnSpc>
              <a:spcPct val="100000"/>
            </a:lnSpc>
            <a:spcBef>
              <a:spcPct val="0"/>
            </a:spcBef>
            <a:spcAft>
              <a:spcPct val="35000"/>
            </a:spcAft>
          </a:pPr>
          <a:endParaRPr lang="en-US" sz="1800" kern="1200" dirty="0">
            <a:solidFill>
              <a:schemeClr val="bg2"/>
            </a:solidFill>
          </a:endParaRPr>
        </a:p>
      </dsp:txBody>
      <dsp:txXfrm>
        <a:off x="6201592" y="15667"/>
        <a:ext cx="4366789" cy="1224264"/>
      </dsp:txXfrm>
    </dsp:sp>
    <dsp:sp modelId="{458A89B5-21D2-4043-8F19-3095C2D787EF}">
      <dsp:nvSpPr>
        <dsp:cNvPr id="0" name=""/>
        <dsp:cNvSpPr/>
      </dsp:nvSpPr>
      <dsp:spPr>
        <a:xfrm>
          <a:off x="0" y="1533148"/>
          <a:ext cx="10515600" cy="12242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A835D2-B8F6-4552-B515-A0CF50EA25A2}">
      <dsp:nvSpPr>
        <dsp:cNvPr id="0" name=""/>
        <dsp:cNvSpPr/>
      </dsp:nvSpPr>
      <dsp:spPr>
        <a:xfrm>
          <a:off x="-116057" y="1657490"/>
          <a:ext cx="1878256" cy="10187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110490-38A8-4614-AFC7-2ABF186C2A9E}">
      <dsp:nvSpPr>
        <dsp:cNvPr id="0" name=""/>
        <dsp:cNvSpPr/>
      </dsp:nvSpPr>
      <dsp:spPr>
        <a:xfrm>
          <a:off x="1883422" y="1533981"/>
          <a:ext cx="6492899" cy="12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68" tIns="129568" rIns="129568" bIns="129568" numCol="1" spcCol="1270" anchor="ctr" anchorCtr="0">
          <a:noAutofit/>
        </a:bodyPr>
        <a:lstStyle/>
        <a:p>
          <a:pPr lvl="0" algn="l" defTabSz="1111250">
            <a:lnSpc>
              <a:spcPct val="100000"/>
            </a:lnSpc>
            <a:spcBef>
              <a:spcPct val="0"/>
            </a:spcBef>
            <a:spcAft>
              <a:spcPct val="35000"/>
            </a:spcAft>
          </a:pPr>
          <a:r>
            <a:rPr lang="en-US" sz="2500" b="1" kern="1200" dirty="0">
              <a:solidFill>
                <a:schemeClr val="bg2"/>
              </a:solidFill>
            </a:rPr>
            <a:t>Motivation and Metacognition</a:t>
          </a:r>
        </a:p>
      </dsp:txBody>
      <dsp:txXfrm>
        <a:off x="1883422" y="1533981"/>
        <a:ext cx="6492899" cy="1224264"/>
      </dsp:txXfrm>
    </dsp:sp>
    <dsp:sp modelId="{E4973A30-C361-4EB2-96FA-1B39CAD1BCB5}">
      <dsp:nvSpPr>
        <dsp:cNvPr id="0" name=""/>
        <dsp:cNvSpPr/>
      </dsp:nvSpPr>
      <dsp:spPr>
        <a:xfrm>
          <a:off x="6262102" y="1554720"/>
          <a:ext cx="4366789" cy="12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68" tIns="129568" rIns="129568" bIns="129568" numCol="1" spcCol="1270" anchor="ctr" anchorCtr="0">
          <a:noAutofit/>
        </a:bodyPr>
        <a:lstStyle/>
        <a:p>
          <a:pPr lvl="0" algn="l" defTabSz="800100">
            <a:lnSpc>
              <a:spcPct val="100000"/>
            </a:lnSpc>
            <a:spcBef>
              <a:spcPct val="0"/>
            </a:spcBef>
            <a:spcAft>
              <a:spcPct val="35000"/>
            </a:spcAft>
          </a:pPr>
          <a:endParaRPr lang="en-US" sz="1800" kern="1200" baseline="0" dirty="0">
            <a:solidFill>
              <a:schemeClr val="bg2"/>
            </a:solidFill>
          </a:endParaRPr>
        </a:p>
      </dsp:txBody>
      <dsp:txXfrm>
        <a:off x="6262102" y="1554720"/>
        <a:ext cx="4366789" cy="1224264"/>
      </dsp:txXfrm>
    </dsp:sp>
    <dsp:sp modelId="{38BDC042-FF1F-43D1-BAD6-3C483FEC143F}">
      <dsp:nvSpPr>
        <dsp:cNvPr id="0" name=""/>
        <dsp:cNvSpPr/>
      </dsp:nvSpPr>
      <dsp:spPr>
        <a:xfrm>
          <a:off x="-19005" y="3085050"/>
          <a:ext cx="10515600" cy="12242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2CD573-8CC5-48F6-82B5-84A00ECA7BB3}">
      <dsp:nvSpPr>
        <dsp:cNvPr id="0" name=""/>
        <dsp:cNvSpPr/>
      </dsp:nvSpPr>
      <dsp:spPr>
        <a:xfrm>
          <a:off x="121155" y="3169202"/>
          <a:ext cx="1608130" cy="1054330"/>
        </a:xfrm>
        <a:prstGeom prst="rect">
          <a:avLst/>
        </a:prstGeom>
        <a:blipFill>
          <a:blip xmlns:r="http://schemas.openxmlformats.org/officeDocument/2006/relationships" r:embed="rId5">
            <a:extLst>
              <a:ext uri="{96DAC541-7B7A-43D3-8B79-37D633B846F1}">
                <asvg:svgBlip xmlns=""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9FC7B0-97E0-4520-B0D9-56828065F6F8}">
      <dsp:nvSpPr>
        <dsp:cNvPr id="0" name=""/>
        <dsp:cNvSpPr/>
      </dsp:nvSpPr>
      <dsp:spPr>
        <a:xfrm>
          <a:off x="1738777" y="3056990"/>
          <a:ext cx="6134543" cy="12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68" tIns="129568" rIns="129568" bIns="129568" numCol="1" spcCol="1270" anchor="ctr" anchorCtr="0">
          <a:noAutofit/>
        </a:bodyPr>
        <a:lstStyle/>
        <a:p>
          <a:pPr lvl="0" algn="l" defTabSz="1111250">
            <a:lnSpc>
              <a:spcPct val="100000"/>
            </a:lnSpc>
            <a:spcBef>
              <a:spcPct val="0"/>
            </a:spcBef>
            <a:spcAft>
              <a:spcPct val="35000"/>
            </a:spcAft>
          </a:pPr>
          <a:r>
            <a:rPr lang="en-US" sz="2500" b="1" i="0" kern="1200" dirty="0">
              <a:solidFill>
                <a:schemeClr val="bg2"/>
              </a:solidFill>
            </a:rPr>
            <a:t>Q</a:t>
          </a:r>
          <a:r>
            <a:rPr lang="en-US" sz="2500" b="1" kern="1200" dirty="0">
              <a:solidFill>
                <a:schemeClr val="bg2"/>
              </a:solidFill>
            </a:rPr>
            <a:t>uality of Educational Design</a:t>
          </a:r>
        </a:p>
      </dsp:txBody>
      <dsp:txXfrm>
        <a:off x="1738777" y="3056990"/>
        <a:ext cx="6134543" cy="1224264"/>
      </dsp:txXfrm>
    </dsp:sp>
    <dsp:sp modelId="{052A73BB-D528-4215-9016-EF2C592D5A6E}">
      <dsp:nvSpPr>
        <dsp:cNvPr id="0" name=""/>
        <dsp:cNvSpPr/>
      </dsp:nvSpPr>
      <dsp:spPr>
        <a:xfrm>
          <a:off x="6127040" y="3085050"/>
          <a:ext cx="4366789" cy="12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68" tIns="129568" rIns="129568" bIns="129568" numCol="1" spcCol="1270" anchor="ctr" anchorCtr="0">
          <a:noAutofit/>
        </a:bodyPr>
        <a:lstStyle/>
        <a:p>
          <a:pPr lvl="0" algn="l" defTabSz="800100">
            <a:lnSpc>
              <a:spcPct val="100000"/>
            </a:lnSpc>
            <a:spcBef>
              <a:spcPct val="0"/>
            </a:spcBef>
            <a:spcAft>
              <a:spcPct val="35000"/>
            </a:spcAft>
          </a:pPr>
          <a:endParaRPr lang="en-US" sz="1800" kern="1200" dirty="0">
            <a:solidFill>
              <a:schemeClr val="bg2"/>
            </a:solidFill>
          </a:endParaRPr>
        </a:p>
      </dsp:txBody>
      <dsp:txXfrm>
        <a:off x="6127040" y="3085050"/>
        <a:ext cx="4366789" cy="12242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A476A-09BA-5B4D-8ED2-36CF58C3FF6C}">
      <dsp:nvSpPr>
        <dsp:cNvPr id="0" name=""/>
        <dsp:cNvSpPr/>
      </dsp:nvSpPr>
      <dsp:spPr>
        <a:xfrm>
          <a:off x="3082130" y="0"/>
          <a:ext cx="4351339" cy="4351339"/>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B71534-A46D-7440-81CC-3BA97FACE50C}">
      <dsp:nvSpPr>
        <dsp:cNvPr id="0" name=""/>
        <dsp:cNvSpPr/>
      </dsp:nvSpPr>
      <dsp:spPr>
        <a:xfrm>
          <a:off x="3495507" y="413377"/>
          <a:ext cx="1697022" cy="1697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For Teachers</a:t>
          </a:r>
        </a:p>
      </dsp:txBody>
      <dsp:txXfrm>
        <a:off x="3578349" y="496219"/>
        <a:ext cx="1531338" cy="1531338"/>
      </dsp:txXfrm>
    </dsp:sp>
    <dsp:sp modelId="{131E1050-C762-AA48-920B-5168D83736A6}">
      <dsp:nvSpPr>
        <dsp:cNvPr id="0" name=""/>
        <dsp:cNvSpPr/>
      </dsp:nvSpPr>
      <dsp:spPr>
        <a:xfrm>
          <a:off x="5323070" y="413377"/>
          <a:ext cx="1697022" cy="1697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For Learners </a:t>
          </a:r>
        </a:p>
      </dsp:txBody>
      <dsp:txXfrm>
        <a:off x="5405912" y="496219"/>
        <a:ext cx="1531338" cy="1531338"/>
      </dsp:txXfrm>
    </dsp:sp>
    <dsp:sp modelId="{0D7EEEE0-4B65-064F-834C-5ECFE6DEE8A8}">
      <dsp:nvSpPr>
        <dsp:cNvPr id="0" name=""/>
        <dsp:cNvSpPr/>
      </dsp:nvSpPr>
      <dsp:spPr>
        <a:xfrm>
          <a:off x="3495507" y="2240939"/>
          <a:ext cx="1697022" cy="1697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For Teachers and Learners</a:t>
          </a:r>
        </a:p>
      </dsp:txBody>
      <dsp:txXfrm>
        <a:off x="3578349" y="2323781"/>
        <a:ext cx="1531338" cy="1531338"/>
      </dsp:txXfrm>
    </dsp:sp>
    <dsp:sp modelId="{064D5633-CE99-F840-A26D-C9BF7EDEDCCA}">
      <dsp:nvSpPr>
        <dsp:cNvPr id="0" name=""/>
        <dsp:cNvSpPr/>
      </dsp:nvSpPr>
      <dsp:spPr>
        <a:xfrm>
          <a:off x="5323070" y="2240939"/>
          <a:ext cx="1697022" cy="16970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a:t>For Organization</a:t>
          </a:r>
        </a:p>
      </dsp:txBody>
      <dsp:txXfrm>
        <a:off x="5405912" y="2323781"/>
        <a:ext cx="1531338" cy="15313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85AD2-7509-4C2B-B3A0-9758840A6C2E}">
      <dsp:nvSpPr>
        <dsp:cNvPr id="0" name=""/>
        <dsp:cNvSpPr/>
      </dsp:nvSpPr>
      <dsp:spPr>
        <a:xfrm>
          <a:off x="55547" y="15667"/>
          <a:ext cx="10515600" cy="12242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B15FF3-EBBB-47CB-B19D-37BEE61DC2B8}">
      <dsp:nvSpPr>
        <dsp:cNvPr id="0" name=""/>
        <dsp:cNvSpPr/>
      </dsp:nvSpPr>
      <dsp:spPr>
        <a:xfrm>
          <a:off x="0" y="21462"/>
          <a:ext cx="1757236" cy="12417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4DECB0-6D49-48F6-8E40-156E918EDCEE}">
      <dsp:nvSpPr>
        <dsp:cNvPr id="0" name=""/>
        <dsp:cNvSpPr/>
      </dsp:nvSpPr>
      <dsp:spPr>
        <a:xfrm>
          <a:off x="1750299" y="44266"/>
          <a:ext cx="7334678" cy="12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68" tIns="129568" rIns="129568" bIns="129568" numCol="1" spcCol="1270" anchor="ctr" anchorCtr="0">
          <a:noAutofit/>
        </a:bodyPr>
        <a:lstStyle/>
        <a:p>
          <a:pPr lvl="0" algn="l" defTabSz="1111250">
            <a:lnSpc>
              <a:spcPct val="100000"/>
            </a:lnSpc>
            <a:spcBef>
              <a:spcPct val="0"/>
            </a:spcBef>
            <a:spcAft>
              <a:spcPct val="35000"/>
            </a:spcAft>
          </a:pPr>
          <a:r>
            <a:rPr lang="en-US" sz="2500" b="1" kern="1200" dirty="0">
              <a:solidFill>
                <a:schemeClr val="bg2"/>
              </a:solidFill>
            </a:rPr>
            <a:t>Psychosocial Learning Environment</a:t>
          </a:r>
        </a:p>
      </dsp:txBody>
      <dsp:txXfrm>
        <a:off x="1750299" y="44266"/>
        <a:ext cx="7334678" cy="1224264"/>
      </dsp:txXfrm>
    </dsp:sp>
    <dsp:sp modelId="{4F9C908F-CAEB-457C-9DA1-98865177639D}">
      <dsp:nvSpPr>
        <dsp:cNvPr id="0" name=""/>
        <dsp:cNvSpPr/>
      </dsp:nvSpPr>
      <dsp:spPr>
        <a:xfrm>
          <a:off x="6201592" y="15667"/>
          <a:ext cx="4366789" cy="12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68" tIns="129568" rIns="129568" bIns="129568" numCol="1" spcCol="1270" anchor="ctr" anchorCtr="0">
          <a:noAutofit/>
        </a:bodyPr>
        <a:lstStyle/>
        <a:p>
          <a:pPr lvl="0" algn="l" defTabSz="800100">
            <a:lnSpc>
              <a:spcPct val="100000"/>
            </a:lnSpc>
            <a:spcBef>
              <a:spcPct val="0"/>
            </a:spcBef>
            <a:spcAft>
              <a:spcPct val="35000"/>
            </a:spcAft>
          </a:pPr>
          <a:endParaRPr lang="en-US" sz="1800" kern="1200" dirty="0">
            <a:solidFill>
              <a:schemeClr val="bg2"/>
            </a:solidFill>
          </a:endParaRPr>
        </a:p>
      </dsp:txBody>
      <dsp:txXfrm>
        <a:off x="6201592" y="15667"/>
        <a:ext cx="4366789" cy="1224264"/>
      </dsp:txXfrm>
    </dsp:sp>
    <dsp:sp modelId="{458A89B5-21D2-4043-8F19-3095C2D787EF}">
      <dsp:nvSpPr>
        <dsp:cNvPr id="0" name=""/>
        <dsp:cNvSpPr/>
      </dsp:nvSpPr>
      <dsp:spPr>
        <a:xfrm>
          <a:off x="0" y="1533148"/>
          <a:ext cx="10515600" cy="12242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A835D2-B8F6-4552-B515-A0CF50EA25A2}">
      <dsp:nvSpPr>
        <dsp:cNvPr id="0" name=""/>
        <dsp:cNvSpPr/>
      </dsp:nvSpPr>
      <dsp:spPr>
        <a:xfrm>
          <a:off x="-116057" y="1657490"/>
          <a:ext cx="1878256" cy="10187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110490-38A8-4614-AFC7-2ABF186C2A9E}">
      <dsp:nvSpPr>
        <dsp:cNvPr id="0" name=""/>
        <dsp:cNvSpPr/>
      </dsp:nvSpPr>
      <dsp:spPr>
        <a:xfrm>
          <a:off x="1883422" y="1533981"/>
          <a:ext cx="6492899" cy="12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68" tIns="129568" rIns="129568" bIns="129568" numCol="1" spcCol="1270" anchor="ctr" anchorCtr="0">
          <a:noAutofit/>
        </a:bodyPr>
        <a:lstStyle/>
        <a:p>
          <a:pPr lvl="0" algn="l" defTabSz="1111250">
            <a:lnSpc>
              <a:spcPct val="100000"/>
            </a:lnSpc>
            <a:spcBef>
              <a:spcPct val="0"/>
            </a:spcBef>
            <a:spcAft>
              <a:spcPct val="35000"/>
            </a:spcAft>
          </a:pPr>
          <a:r>
            <a:rPr lang="en-US" sz="2500" b="1" kern="1200" dirty="0">
              <a:solidFill>
                <a:schemeClr val="bg2"/>
              </a:solidFill>
            </a:rPr>
            <a:t>Motivation and Metacognition</a:t>
          </a:r>
        </a:p>
      </dsp:txBody>
      <dsp:txXfrm>
        <a:off x="1883422" y="1533981"/>
        <a:ext cx="6492899" cy="1224264"/>
      </dsp:txXfrm>
    </dsp:sp>
    <dsp:sp modelId="{E4973A30-C361-4EB2-96FA-1B39CAD1BCB5}">
      <dsp:nvSpPr>
        <dsp:cNvPr id="0" name=""/>
        <dsp:cNvSpPr/>
      </dsp:nvSpPr>
      <dsp:spPr>
        <a:xfrm>
          <a:off x="6262102" y="1554720"/>
          <a:ext cx="4366789" cy="12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68" tIns="129568" rIns="129568" bIns="129568" numCol="1" spcCol="1270" anchor="ctr" anchorCtr="0">
          <a:noAutofit/>
        </a:bodyPr>
        <a:lstStyle/>
        <a:p>
          <a:pPr lvl="0" algn="l" defTabSz="800100">
            <a:lnSpc>
              <a:spcPct val="100000"/>
            </a:lnSpc>
            <a:spcBef>
              <a:spcPct val="0"/>
            </a:spcBef>
            <a:spcAft>
              <a:spcPct val="35000"/>
            </a:spcAft>
          </a:pPr>
          <a:endParaRPr lang="en-US" sz="1800" kern="1200" baseline="0" dirty="0">
            <a:solidFill>
              <a:schemeClr val="bg2"/>
            </a:solidFill>
          </a:endParaRPr>
        </a:p>
      </dsp:txBody>
      <dsp:txXfrm>
        <a:off x="6262102" y="1554720"/>
        <a:ext cx="4366789" cy="1224264"/>
      </dsp:txXfrm>
    </dsp:sp>
    <dsp:sp modelId="{38BDC042-FF1F-43D1-BAD6-3C483FEC143F}">
      <dsp:nvSpPr>
        <dsp:cNvPr id="0" name=""/>
        <dsp:cNvSpPr/>
      </dsp:nvSpPr>
      <dsp:spPr>
        <a:xfrm>
          <a:off x="-19005" y="3085050"/>
          <a:ext cx="10515600" cy="12242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2CD573-8CC5-48F6-82B5-84A00ECA7BB3}">
      <dsp:nvSpPr>
        <dsp:cNvPr id="0" name=""/>
        <dsp:cNvSpPr/>
      </dsp:nvSpPr>
      <dsp:spPr>
        <a:xfrm>
          <a:off x="121155" y="3169202"/>
          <a:ext cx="1608130" cy="1054330"/>
        </a:xfrm>
        <a:prstGeom prst="rect">
          <a:avLst/>
        </a:prstGeom>
        <a:blipFill>
          <a:blip xmlns:r="http://schemas.openxmlformats.org/officeDocument/2006/relationships" r:embed="rId5">
            <a:extLst>
              <a:ext uri="{96DAC541-7B7A-43D3-8B79-37D633B846F1}">
                <asvg:svgBlip xmlns=""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9FC7B0-97E0-4520-B0D9-56828065F6F8}">
      <dsp:nvSpPr>
        <dsp:cNvPr id="0" name=""/>
        <dsp:cNvSpPr/>
      </dsp:nvSpPr>
      <dsp:spPr>
        <a:xfrm>
          <a:off x="1738777" y="3056990"/>
          <a:ext cx="6134543" cy="12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68" tIns="129568" rIns="129568" bIns="129568" numCol="1" spcCol="1270" anchor="ctr" anchorCtr="0">
          <a:noAutofit/>
        </a:bodyPr>
        <a:lstStyle/>
        <a:p>
          <a:pPr lvl="0" algn="l" defTabSz="1111250">
            <a:lnSpc>
              <a:spcPct val="100000"/>
            </a:lnSpc>
            <a:spcBef>
              <a:spcPct val="0"/>
            </a:spcBef>
            <a:spcAft>
              <a:spcPct val="35000"/>
            </a:spcAft>
          </a:pPr>
          <a:r>
            <a:rPr lang="en-US" sz="2500" b="1" i="0" kern="1200" dirty="0">
              <a:solidFill>
                <a:schemeClr val="bg2"/>
              </a:solidFill>
            </a:rPr>
            <a:t>Q</a:t>
          </a:r>
          <a:r>
            <a:rPr lang="en-US" sz="2500" b="1" kern="1200" dirty="0">
              <a:solidFill>
                <a:schemeClr val="bg2"/>
              </a:solidFill>
            </a:rPr>
            <a:t>uality of Educational Design</a:t>
          </a:r>
        </a:p>
      </dsp:txBody>
      <dsp:txXfrm>
        <a:off x="1738777" y="3056990"/>
        <a:ext cx="6134543" cy="1224264"/>
      </dsp:txXfrm>
    </dsp:sp>
    <dsp:sp modelId="{052A73BB-D528-4215-9016-EF2C592D5A6E}">
      <dsp:nvSpPr>
        <dsp:cNvPr id="0" name=""/>
        <dsp:cNvSpPr/>
      </dsp:nvSpPr>
      <dsp:spPr>
        <a:xfrm>
          <a:off x="6127040" y="3085050"/>
          <a:ext cx="4366789" cy="1224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68" tIns="129568" rIns="129568" bIns="129568" numCol="1" spcCol="1270" anchor="ctr" anchorCtr="0">
          <a:noAutofit/>
        </a:bodyPr>
        <a:lstStyle/>
        <a:p>
          <a:pPr lvl="0" algn="l" defTabSz="800100">
            <a:lnSpc>
              <a:spcPct val="100000"/>
            </a:lnSpc>
            <a:spcBef>
              <a:spcPct val="0"/>
            </a:spcBef>
            <a:spcAft>
              <a:spcPct val="35000"/>
            </a:spcAft>
          </a:pPr>
          <a:endParaRPr lang="en-US" sz="1800" kern="1200" dirty="0">
            <a:solidFill>
              <a:schemeClr val="bg2"/>
            </a:solidFill>
          </a:endParaRPr>
        </a:p>
      </dsp:txBody>
      <dsp:txXfrm>
        <a:off x="6127040" y="3085050"/>
        <a:ext cx="4366789" cy="12242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C4AD-DDDA-4734-BE7C-E94F5C88C966}">
      <dsp:nvSpPr>
        <dsp:cNvPr id="0" name=""/>
        <dsp:cNvSpPr/>
      </dsp:nvSpPr>
      <dsp:spPr>
        <a:xfrm>
          <a:off x="0" y="0"/>
          <a:ext cx="1946895" cy="411426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a:t>Interrupt</a:t>
          </a:r>
        </a:p>
      </dsp:txBody>
      <dsp:txXfrm>
        <a:off x="0" y="0"/>
        <a:ext cx="1946895" cy="1234278"/>
      </dsp:txXfrm>
    </dsp:sp>
    <dsp:sp modelId="{D6F759EB-BA06-4E15-A4C1-B263D43CD2B9}">
      <dsp:nvSpPr>
        <dsp:cNvPr id="0" name=""/>
        <dsp:cNvSpPr/>
      </dsp:nvSpPr>
      <dsp:spPr>
        <a:xfrm>
          <a:off x="196673" y="1235483"/>
          <a:ext cx="1557516" cy="124050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Excuse me, can I just clarify what I heard?</a:t>
          </a:r>
        </a:p>
      </dsp:txBody>
      <dsp:txXfrm>
        <a:off x="233006" y="1271816"/>
        <a:ext cx="1484850" cy="1167839"/>
      </dsp:txXfrm>
    </dsp:sp>
    <dsp:sp modelId="{B511EABF-91AB-4A83-8B01-E772048D6246}">
      <dsp:nvSpPr>
        <dsp:cNvPr id="0" name=""/>
        <dsp:cNvSpPr/>
      </dsp:nvSpPr>
      <dsp:spPr>
        <a:xfrm>
          <a:off x="196673" y="2666836"/>
          <a:ext cx="1557516" cy="1240505"/>
        </a:xfrm>
        <a:prstGeom prst="roundRect">
          <a:avLst>
            <a:gd name="adj" fmla="val 10000"/>
          </a:avLst>
        </a:prstGeom>
        <a:solidFill>
          <a:schemeClr val="accent4">
            <a:hueOff val="-2261512"/>
            <a:satOff val="-4298"/>
            <a:lumOff val="60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Before we continue, I want to talk about the language you just used.</a:t>
          </a:r>
        </a:p>
      </dsp:txBody>
      <dsp:txXfrm>
        <a:off x="233006" y="2703169"/>
        <a:ext cx="1484850" cy="1167839"/>
      </dsp:txXfrm>
    </dsp:sp>
    <dsp:sp modelId="{A8867368-B229-4E1B-B0EA-AFC69BCDF506}">
      <dsp:nvSpPr>
        <dsp:cNvPr id="0" name=""/>
        <dsp:cNvSpPr/>
      </dsp:nvSpPr>
      <dsp:spPr>
        <a:xfrm>
          <a:off x="2094896" y="0"/>
          <a:ext cx="1946895" cy="411426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a:t>Question</a:t>
          </a:r>
        </a:p>
      </dsp:txBody>
      <dsp:txXfrm>
        <a:off x="2094896" y="0"/>
        <a:ext cx="1946895" cy="1234278"/>
      </dsp:txXfrm>
    </dsp:sp>
    <dsp:sp modelId="{06908C14-9ED0-4845-A8C1-99EF1B740C69}">
      <dsp:nvSpPr>
        <dsp:cNvPr id="0" name=""/>
        <dsp:cNvSpPr/>
      </dsp:nvSpPr>
      <dsp:spPr>
        <a:xfrm>
          <a:off x="2289585" y="1235483"/>
          <a:ext cx="1557516" cy="1240505"/>
        </a:xfrm>
        <a:prstGeom prst="roundRect">
          <a:avLst>
            <a:gd name="adj" fmla="val 10000"/>
          </a:avLst>
        </a:prstGeom>
        <a:solidFill>
          <a:schemeClr val="accent4">
            <a:hueOff val="-4523023"/>
            <a:satOff val="-8596"/>
            <a:lumOff val="120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Why do you feel that way?</a:t>
          </a:r>
        </a:p>
      </dsp:txBody>
      <dsp:txXfrm>
        <a:off x="2325918" y="1271816"/>
        <a:ext cx="1484850" cy="1167839"/>
      </dsp:txXfrm>
    </dsp:sp>
    <dsp:sp modelId="{5CEED884-5BDB-4F99-9114-10CF22EFADFC}">
      <dsp:nvSpPr>
        <dsp:cNvPr id="0" name=""/>
        <dsp:cNvSpPr/>
      </dsp:nvSpPr>
      <dsp:spPr>
        <a:xfrm>
          <a:off x="2289585" y="2666836"/>
          <a:ext cx="1557516" cy="1240505"/>
        </a:xfrm>
        <a:prstGeom prst="roundRect">
          <a:avLst>
            <a:gd name="adj" fmla="val 10000"/>
          </a:avLst>
        </a:prstGeom>
        <a:solidFill>
          <a:schemeClr val="accent4">
            <a:hueOff val="-6784535"/>
            <a:satOff val="-12894"/>
            <a:lumOff val="180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Why do you think some people may find what you said harmful or inappropriate?</a:t>
          </a:r>
        </a:p>
      </dsp:txBody>
      <dsp:txXfrm>
        <a:off x="2325918" y="2703169"/>
        <a:ext cx="1484850" cy="1167839"/>
      </dsp:txXfrm>
    </dsp:sp>
    <dsp:sp modelId="{C1374561-E8B8-45BE-9F54-27DEE07B551E}">
      <dsp:nvSpPr>
        <dsp:cNvPr id="0" name=""/>
        <dsp:cNvSpPr/>
      </dsp:nvSpPr>
      <dsp:spPr>
        <a:xfrm>
          <a:off x="4187808" y="0"/>
          <a:ext cx="1946895" cy="411426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a:t>Educate</a:t>
          </a:r>
        </a:p>
      </dsp:txBody>
      <dsp:txXfrm>
        <a:off x="4187808" y="0"/>
        <a:ext cx="1946895" cy="1234278"/>
      </dsp:txXfrm>
    </dsp:sp>
    <dsp:sp modelId="{56903ACE-0010-4216-9E5E-65B7A76FE975}">
      <dsp:nvSpPr>
        <dsp:cNvPr id="0" name=""/>
        <dsp:cNvSpPr/>
      </dsp:nvSpPr>
      <dsp:spPr>
        <a:xfrm>
          <a:off x="4382498" y="1235483"/>
          <a:ext cx="1557516" cy="1240505"/>
        </a:xfrm>
        <a:prstGeom prst="roundRect">
          <a:avLst>
            <a:gd name="adj" fmla="val 10000"/>
          </a:avLst>
        </a:prstGeom>
        <a:solidFill>
          <a:schemeClr val="accent4">
            <a:hueOff val="-9046046"/>
            <a:satOff val="-17193"/>
            <a:lumOff val="240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I’d like to share a different perspective.</a:t>
          </a:r>
        </a:p>
      </dsp:txBody>
      <dsp:txXfrm>
        <a:off x="4418831" y="1271816"/>
        <a:ext cx="1484850" cy="1167839"/>
      </dsp:txXfrm>
    </dsp:sp>
    <dsp:sp modelId="{0B1CC043-9182-41E5-AF98-8D9D2DDDD0D2}">
      <dsp:nvSpPr>
        <dsp:cNvPr id="0" name=""/>
        <dsp:cNvSpPr/>
      </dsp:nvSpPr>
      <dsp:spPr>
        <a:xfrm>
          <a:off x="4382498" y="2666836"/>
          <a:ext cx="1557516" cy="1240505"/>
        </a:xfrm>
        <a:prstGeom prst="roundRect">
          <a:avLst>
            <a:gd name="adj" fmla="val 10000"/>
          </a:avLst>
        </a:prstGeom>
        <a:solidFill>
          <a:schemeClr val="accent4">
            <a:hueOff val="-11307558"/>
            <a:satOff val="-21491"/>
            <a:lumOff val="301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Let me share my personal experiences.</a:t>
          </a:r>
        </a:p>
      </dsp:txBody>
      <dsp:txXfrm>
        <a:off x="4418831" y="2703169"/>
        <a:ext cx="1484850" cy="1167839"/>
      </dsp:txXfrm>
    </dsp:sp>
    <dsp:sp modelId="{19164D38-2631-482E-BCA3-F99CBFE78AB7}">
      <dsp:nvSpPr>
        <dsp:cNvPr id="0" name=""/>
        <dsp:cNvSpPr/>
      </dsp:nvSpPr>
      <dsp:spPr>
        <a:xfrm>
          <a:off x="6280720" y="0"/>
          <a:ext cx="1946895" cy="411426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a:t>Echo</a:t>
          </a:r>
        </a:p>
      </dsp:txBody>
      <dsp:txXfrm>
        <a:off x="6280720" y="0"/>
        <a:ext cx="1946895" cy="1234278"/>
      </dsp:txXfrm>
    </dsp:sp>
    <dsp:sp modelId="{07DF0E13-2AA8-448C-A23D-672F065C02D6}">
      <dsp:nvSpPr>
        <dsp:cNvPr id="0" name=""/>
        <dsp:cNvSpPr/>
      </dsp:nvSpPr>
      <dsp:spPr>
        <a:xfrm>
          <a:off x="6475410" y="1235483"/>
          <a:ext cx="1557516" cy="1240505"/>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Thank you for saying something.</a:t>
          </a:r>
        </a:p>
      </dsp:txBody>
      <dsp:txXfrm>
        <a:off x="6511743" y="1271816"/>
        <a:ext cx="1484850" cy="1167839"/>
      </dsp:txXfrm>
    </dsp:sp>
    <dsp:sp modelId="{B530A051-C6D9-4E35-ABDF-20330A95BF0B}">
      <dsp:nvSpPr>
        <dsp:cNvPr id="0" name=""/>
        <dsp:cNvSpPr/>
      </dsp:nvSpPr>
      <dsp:spPr>
        <a:xfrm>
          <a:off x="6475410" y="2666836"/>
          <a:ext cx="1557516" cy="1240505"/>
        </a:xfrm>
        <a:prstGeom prst="roundRect">
          <a:avLst>
            <a:gd name="adj" fmla="val 10000"/>
          </a:avLst>
        </a:prstGeom>
        <a:solidFill>
          <a:srgbClr val="3291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b="1" kern="1200"/>
            <a:t>I agree with that, and let me add…</a:t>
          </a:r>
        </a:p>
      </dsp:txBody>
      <dsp:txXfrm>
        <a:off x="6511743" y="2703169"/>
        <a:ext cx="1484850" cy="11678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EC4AD-DDDA-4734-BE7C-E94F5C88C966}">
      <dsp:nvSpPr>
        <dsp:cNvPr id="0" name=""/>
        <dsp:cNvSpPr/>
      </dsp:nvSpPr>
      <dsp:spPr>
        <a:xfrm>
          <a:off x="0" y="0"/>
          <a:ext cx="2032839" cy="4114261"/>
        </a:xfrm>
        <a:prstGeom prst="roundRect">
          <a:avLst>
            <a:gd name="adj" fmla="val 10000"/>
          </a:avLst>
        </a:prstGeom>
        <a:solidFill>
          <a:srgbClr val="FBA4D0"/>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a:solidFill>
                <a:schemeClr val="accent4">
                  <a:lumMod val="50000"/>
                </a:schemeClr>
              </a:solidFill>
            </a:rPr>
            <a:t>Interrupt</a:t>
          </a:r>
        </a:p>
      </dsp:txBody>
      <dsp:txXfrm>
        <a:off x="0" y="0"/>
        <a:ext cx="2032839" cy="1234278"/>
      </dsp:txXfrm>
    </dsp:sp>
    <dsp:sp modelId="{D6F759EB-BA06-4E15-A4C1-B263D43CD2B9}">
      <dsp:nvSpPr>
        <dsp:cNvPr id="0" name=""/>
        <dsp:cNvSpPr/>
      </dsp:nvSpPr>
      <dsp:spPr>
        <a:xfrm>
          <a:off x="203283" y="1235483"/>
          <a:ext cx="1626271"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Excuse me, can I just clarify what I heard?</a:t>
          </a:r>
        </a:p>
      </dsp:txBody>
      <dsp:txXfrm>
        <a:off x="239616" y="1271816"/>
        <a:ext cx="1553605" cy="1167839"/>
      </dsp:txXfrm>
    </dsp:sp>
    <dsp:sp modelId="{B511EABF-91AB-4A83-8B01-E772048D6246}">
      <dsp:nvSpPr>
        <dsp:cNvPr id="0" name=""/>
        <dsp:cNvSpPr/>
      </dsp:nvSpPr>
      <dsp:spPr>
        <a:xfrm>
          <a:off x="203283" y="2666836"/>
          <a:ext cx="1626271"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Before we continue, I want to talk about the language you just used.</a:t>
          </a:r>
        </a:p>
      </dsp:txBody>
      <dsp:txXfrm>
        <a:off x="239616" y="2703169"/>
        <a:ext cx="1553605" cy="11678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67368-B229-4E1B-B0EA-AFC69BCDF506}">
      <dsp:nvSpPr>
        <dsp:cNvPr id="0" name=""/>
        <dsp:cNvSpPr/>
      </dsp:nvSpPr>
      <dsp:spPr>
        <a:xfrm>
          <a:off x="0" y="0"/>
          <a:ext cx="2032839" cy="4114260"/>
        </a:xfrm>
        <a:prstGeom prst="roundRect">
          <a:avLst>
            <a:gd name="adj" fmla="val 10000"/>
          </a:avLst>
        </a:prstGeom>
        <a:solidFill>
          <a:srgbClr val="CF50B5"/>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1" kern="1200" dirty="0">
              <a:solidFill>
                <a:srgbClr val="FFC062"/>
              </a:solidFill>
            </a:rPr>
            <a:t>Question</a:t>
          </a:r>
        </a:p>
      </dsp:txBody>
      <dsp:txXfrm>
        <a:off x="0" y="0"/>
        <a:ext cx="2032839" cy="1234278"/>
      </dsp:txXfrm>
    </dsp:sp>
    <dsp:sp modelId="{06908C14-9ED0-4845-A8C1-99EF1B740C69}">
      <dsp:nvSpPr>
        <dsp:cNvPr id="0" name=""/>
        <dsp:cNvSpPr/>
      </dsp:nvSpPr>
      <dsp:spPr>
        <a:xfrm>
          <a:off x="203283" y="1235483"/>
          <a:ext cx="1626271"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Why do you feel that way?</a:t>
          </a:r>
        </a:p>
      </dsp:txBody>
      <dsp:txXfrm>
        <a:off x="239616" y="1271816"/>
        <a:ext cx="1553605" cy="1167839"/>
      </dsp:txXfrm>
    </dsp:sp>
    <dsp:sp modelId="{5CEED884-5BDB-4F99-9114-10CF22EFADFC}">
      <dsp:nvSpPr>
        <dsp:cNvPr id="0" name=""/>
        <dsp:cNvSpPr/>
      </dsp:nvSpPr>
      <dsp:spPr>
        <a:xfrm>
          <a:off x="203283" y="2666836"/>
          <a:ext cx="1626271" cy="1240505"/>
        </a:xfrm>
        <a:prstGeom prst="roundRect">
          <a:avLst>
            <a:gd name="adj" fmla="val 10000"/>
          </a:avLst>
        </a:prstGeom>
        <a:solidFill>
          <a:srgbClr val="FAD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a:solidFill>
                <a:srgbClr val="7030A0"/>
              </a:solidFill>
            </a:rPr>
            <a:t>Why do you think some people may find what you said harmful or inappropriate?</a:t>
          </a:r>
        </a:p>
      </dsp:txBody>
      <dsp:txXfrm>
        <a:off x="239616" y="2703169"/>
        <a:ext cx="1553605" cy="116783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0.06664</cdr:x>
      <cdr:y>0</cdr:y>
    </cdr:from>
    <cdr:to>
      <cdr:x>0.90806</cdr:x>
      <cdr:y>0.11991</cdr:y>
    </cdr:to>
    <cdr:sp macro="" textlink="">
      <cdr:nvSpPr>
        <cdr:cNvPr id="3" name="TextBox 2">
          <a:extLst xmlns:a="http://schemas.openxmlformats.org/drawingml/2006/main">
            <a:ext uri="{FF2B5EF4-FFF2-40B4-BE49-F238E27FC236}">
              <a16:creationId xmlns:a16="http://schemas.microsoft.com/office/drawing/2014/main" id="{6CBB58B5-9CDB-FEFC-346F-36FCE0D49B35}"/>
            </a:ext>
          </a:extLst>
        </cdr:cNvPr>
        <cdr:cNvSpPr txBox="1"/>
      </cdr:nvSpPr>
      <cdr:spPr>
        <a:xfrm xmlns:a="http://schemas.openxmlformats.org/drawingml/2006/main">
          <a:off x="290306" y="0"/>
          <a:ext cx="3665551" cy="4323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Incident report types (%)*, N=194</a:t>
          </a:r>
        </a:p>
      </cdr:txBody>
    </cdr:sp>
  </cdr:relSizeAnchor>
</c:userShapes>
</file>

<file path=ppt/drawings/drawing2.xml><?xml version="1.0" encoding="utf-8"?>
<c:userShapes xmlns:c="http://schemas.openxmlformats.org/drawingml/2006/chart">
  <cdr:relSizeAnchor xmlns:cdr="http://schemas.openxmlformats.org/drawingml/2006/chartDrawing">
    <cdr:from>
      <cdr:x>0.06664</cdr:x>
      <cdr:y>0</cdr:y>
    </cdr:from>
    <cdr:to>
      <cdr:x>0.90806</cdr:x>
      <cdr:y>0.11991</cdr:y>
    </cdr:to>
    <cdr:sp macro="" textlink="">
      <cdr:nvSpPr>
        <cdr:cNvPr id="3" name="TextBox 2">
          <a:extLst xmlns:a="http://schemas.openxmlformats.org/drawingml/2006/main">
            <a:ext uri="{FF2B5EF4-FFF2-40B4-BE49-F238E27FC236}">
              <a16:creationId xmlns:a16="http://schemas.microsoft.com/office/drawing/2014/main" id="{6CBB58B5-9CDB-FEFC-346F-36FCE0D49B35}"/>
            </a:ext>
          </a:extLst>
        </cdr:cNvPr>
        <cdr:cNvSpPr txBox="1"/>
      </cdr:nvSpPr>
      <cdr:spPr>
        <a:xfrm xmlns:a="http://schemas.openxmlformats.org/drawingml/2006/main">
          <a:off x="290306" y="0"/>
          <a:ext cx="3665551" cy="4323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Incident report types (%)*, N=194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C0F7A7E-878F-4091-AFAD-940FAAEA4F41}" type="datetimeFigureOut">
              <a:rPr lang="en-US" smtClean="0"/>
              <a:t>2/14/2023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5044507-0D88-4ED8-B372-10D57D007057}" type="slidenum">
              <a:rPr lang="en-US" smtClean="0"/>
              <a:t>‹#›</a:t>
            </a:fld>
            <a:endParaRPr lang="en-US" dirty="0"/>
          </a:p>
        </p:txBody>
      </p:sp>
    </p:spTree>
    <p:extLst>
      <p:ext uri="{BB962C8B-B14F-4D97-AF65-F5344CB8AC3E}">
        <p14:creationId xmlns:p14="http://schemas.microsoft.com/office/powerpoint/2010/main" val="25441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A3F83-6C92-4066-ADDA-ACBE4937226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814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402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569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305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06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629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864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543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737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440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96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A3F83-6C92-4066-ADDA-ACBE4937226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865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57F8D-41A5-3C4A-A462-FE7C10BECE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722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275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958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t>https://www.youtube.com/watch?v=ze7Fff2YKfM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06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7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298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820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398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052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113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A3F83-6C92-4066-ADDA-ACBE4937226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416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763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717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32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664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28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730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968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550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969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8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A3F83-6C92-4066-ADDA-ACBE4937226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984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473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804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146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592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044507-0D88-4ED8-B372-10D57D007057}" type="slidenum">
              <a:rPr lang="en-US" smtClean="0"/>
              <a:t>79</a:t>
            </a:fld>
            <a:endParaRPr lang="en-US" dirty="0"/>
          </a:p>
        </p:txBody>
      </p:sp>
    </p:spTree>
    <p:extLst>
      <p:ext uri="{BB962C8B-B14F-4D97-AF65-F5344CB8AC3E}">
        <p14:creationId xmlns:p14="http://schemas.microsoft.com/office/powerpoint/2010/main" val="1743651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4768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146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733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355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02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53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060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211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3196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2367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7A0E8-7D88-8B4F-AC7E-2B28777EBB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769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57F8D-41A5-3C4A-A462-FE7C10BECE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4993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63C45-3115-414E-909C-D0C46B20C7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8563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63C45-3115-414E-909C-D0C46B20C7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1532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63C45-3115-414E-909C-D0C46B20C7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717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63C45-3115-414E-909C-D0C46B20C7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340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8361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63C45-3115-414E-909C-D0C46B20C7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2417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63C45-3115-414E-909C-D0C46B20C7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9720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63C45-3115-414E-909C-D0C46B20C7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478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400" dirty="0"/>
          </a:p>
          <a:p>
            <a:pPr lvl="1"/>
            <a:endParaRPr lang="en-US" sz="24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DD9A3-656F-4EC4-B88A-6B85046941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6535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63C45-3115-414E-909C-D0C46B20C7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675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713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363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FB41EA-974C-2644-9465-4230EFC2F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434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5" name="Title Placeholder 1"/>
          <p:cNvSpPr>
            <a:spLocks noGrp="1"/>
          </p:cNvSpPr>
          <p:nvPr>
            <p:ph type="ctrTitle"/>
          </p:nvPr>
        </p:nvSpPr>
        <p:spPr>
          <a:xfrm>
            <a:off x="1523760" y="2886328"/>
            <a:ext cx="5329309" cy="1128763"/>
          </a:xfrm>
        </p:spPr>
        <p:txBody>
          <a:bodyPr/>
          <a:lstStyle>
            <a:lvl1pPr>
              <a:lnSpc>
                <a:spcPts val="2585"/>
              </a:lnSpc>
              <a:defRPr sz="2585" b="0" smtClean="0">
                <a:latin typeface="Times New Roman" pitchFamily="18" charset="0"/>
              </a:defRPr>
            </a:lvl1pPr>
          </a:lstStyle>
          <a:p>
            <a:r>
              <a:rPr lang="en-US" dirty="0"/>
              <a:t>Click to edit </a:t>
            </a:r>
            <a:br>
              <a:rPr lang="en-US" dirty="0"/>
            </a:br>
            <a:r>
              <a:rPr lang="en-US" dirty="0"/>
              <a:t>Master title style</a:t>
            </a:r>
          </a:p>
        </p:txBody>
      </p:sp>
      <p:sp>
        <p:nvSpPr>
          <p:cNvPr id="16" name="Text Placeholder 2"/>
          <p:cNvSpPr>
            <a:spLocks noGrp="1"/>
          </p:cNvSpPr>
          <p:nvPr>
            <p:ph type="subTitle" idx="1"/>
          </p:nvPr>
        </p:nvSpPr>
        <p:spPr>
          <a:xfrm>
            <a:off x="542551" y="6028942"/>
            <a:ext cx="6320139" cy="303897"/>
          </a:xfrm>
        </p:spPr>
        <p:txBody>
          <a:bodyPr/>
          <a:lstStyle>
            <a:lvl1pPr marL="0" indent="0">
              <a:lnSpc>
                <a:spcPts val="1931"/>
              </a:lnSpc>
              <a:buNone/>
              <a:defRPr b="1" smtClean="0">
                <a:latin typeface="+mn-lt"/>
              </a:defRPr>
            </a:lvl1pPr>
          </a:lstStyle>
          <a:p>
            <a:r>
              <a:t>Click to edit Master subtitle style</a:t>
            </a:r>
          </a:p>
        </p:txBody>
      </p:sp>
    </p:spTree>
    <p:extLst>
      <p:ext uri="{BB962C8B-B14F-4D97-AF65-F5344CB8AC3E}">
        <p14:creationId xmlns:p14="http://schemas.microsoft.com/office/powerpoint/2010/main" val="3722030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Monitor Red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7303887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34834" y="6356351"/>
            <a:ext cx="2844800" cy="365125"/>
          </a:xfrm>
          <a:prstGeom prst="rect">
            <a:avLst/>
          </a:prstGeom>
        </p:spPr>
        <p:txBody>
          <a:bodyPr/>
          <a:lstStyle/>
          <a:p>
            <a:fld id="{9E005B3F-00DF-41CB-96CE-E922FCEC17FC}" type="slidenum">
              <a:rPr lang="en-US" smtClean="0"/>
              <a:t>‹#›</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9" y="2029"/>
            <a:ext cx="12181172" cy="6853939"/>
          </a:xfrm>
          <a:prstGeom prst="rect">
            <a:avLst/>
          </a:prstGeom>
        </p:spPr>
      </p:pic>
      <p:sp>
        <p:nvSpPr>
          <p:cNvPr id="6" name="Title 10"/>
          <p:cNvSpPr>
            <a:spLocks noGrp="1"/>
          </p:cNvSpPr>
          <p:nvPr>
            <p:ph type="title" hasCustomPrompt="1"/>
          </p:nvPr>
        </p:nvSpPr>
        <p:spPr>
          <a:xfrm>
            <a:off x="609600" y="3505200"/>
            <a:ext cx="10972800" cy="1143000"/>
          </a:xfrm>
          <a:prstGeom prst="rect">
            <a:avLst/>
          </a:prstGeom>
        </p:spPr>
        <p:txBody>
          <a:bodyPr vert="horz"/>
          <a:lstStyle>
            <a:lvl1pPr>
              <a:defRPr sz="3200" b="1">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1828800" y="4648200"/>
            <a:ext cx="8534400" cy="990600"/>
          </a:xfrm>
          <a:prstGeom prst="rect">
            <a:avLst/>
          </a:prstGeom>
        </p:spPr>
        <p:txBody>
          <a:bodyPr/>
          <a:lstStyle>
            <a:lvl1pPr marL="0" indent="0" algn="ctr">
              <a:buNone/>
              <a:defRPr sz="2400">
                <a:solidFill>
                  <a:schemeClr val="bg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20934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2"/>
          </p:nvPr>
        </p:nvSpPr>
        <p:spPr>
          <a:xfrm>
            <a:off x="334834" y="6356351"/>
            <a:ext cx="2844800" cy="365125"/>
          </a:xfrm>
          <a:prstGeom prst="rect">
            <a:avLst/>
          </a:prstGeom>
        </p:spPr>
        <p:txBody>
          <a:bodyPr/>
          <a:lstStyle/>
          <a:p>
            <a:fld id="{9E005B3F-00DF-41CB-96CE-E922FCEC17FC}" type="slidenum">
              <a:rPr lang="en-US" smtClean="0"/>
              <a:t>‹#›</a:t>
            </a:fld>
            <a:endParaRPr lang="en-US"/>
          </a:p>
        </p:txBody>
      </p:sp>
    </p:spTree>
    <p:extLst>
      <p:ext uri="{BB962C8B-B14F-4D97-AF65-F5344CB8AC3E}">
        <p14:creationId xmlns:p14="http://schemas.microsoft.com/office/powerpoint/2010/main" val="4119804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2"/>
          </p:nvPr>
        </p:nvSpPr>
        <p:spPr>
          <a:xfrm>
            <a:off x="334834" y="6356351"/>
            <a:ext cx="2844800" cy="365125"/>
          </a:xfrm>
          <a:prstGeom prst="rect">
            <a:avLst/>
          </a:prstGeom>
        </p:spPr>
        <p:txBody>
          <a:bodyPr/>
          <a:lstStyle/>
          <a:p>
            <a:fld id="{9E005B3F-00DF-41CB-96CE-E922FCEC17FC}" type="slidenum">
              <a:rPr lang="en-US" smtClean="0"/>
              <a:t>‹#›</a:t>
            </a:fld>
            <a:endParaRPr lang="en-US"/>
          </a:p>
        </p:txBody>
      </p:sp>
    </p:spTree>
    <p:extLst>
      <p:ext uri="{BB962C8B-B14F-4D97-AF65-F5344CB8AC3E}">
        <p14:creationId xmlns:p14="http://schemas.microsoft.com/office/powerpoint/2010/main" val="24243708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334834" y="6356351"/>
            <a:ext cx="2844800" cy="365125"/>
          </a:xfrm>
          <a:prstGeom prst="rect">
            <a:avLst/>
          </a:prstGeom>
        </p:spPr>
        <p:txBody>
          <a:bodyPr/>
          <a:lstStyle/>
          <a:p>
            <a:fld id="{9E005B3F-00DF-41CB-96CE-E922FCEC17FC}" type="slidenum">
              <a:rPr lang="en-US" smtClean="0"/>
              <a:t>‹#›</a:t>
            </a:fld>
            <a:endParaRPr lang="en-US"/>
          </a:p>
        </p:txBody>
      </p:sp>
      <p:sp>
        <p:nvSpPr>
          <p:cNvPr id="2" name="Title 1"/>
          <p:cNvSpPr>
            <a:spLocks noGrp="1"/>
          </p:cNvSpPr>
          <p:nvPr>
            <p:ph type="title" hasCustomPrompt="1"/>
          </p:nvPr>
        </p:nvSpPr>
        <p:spPr>
          <a:xfrm>
            <a:off x="609600" y="274639"/>
            <a:ext cx="10972800" cy="114300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Content Placeholder 2"/>
          <p:cNvSpPr>
            <a:spLocks noGrp="1"/>
          </p:cNvSpPr>
          <p:nvPr>
            <p:ph sz="half" idx="1"/>
          </p:nvPr>
        </p:nvSpPr>
        <p:spPr>
          <a:xfrm>
            <a:off x="609600" y="1200151"/>
            <a:ext cx="53848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53377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bg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334834" y="6356351"/>
            <a:ext cx="2844800" cy="365125"/>
          </a:xfrm>
          <a:prstGeom prst="rect">
            <a:avLst/>
          </a:prstGeom>
        </p:spPr>
        <p:txBody>
          <a:bodyPr/>
          <a:lstStyle/>
          <a:p>
            <a:fld id="{9E005B3F-00DF-41CB-96CE-E922FCEC17FC}" type="slidenum">
              <a:rPr lang="en-US" smtClean="0"/>
              <a:t>‹#›</a:t>
            </a:fld>
            <a:endParaRPr lang="en-US"/>
          </a:p>
        </p:txBody>
      </p:sp>
      <p:sp>
        <p:nvSpPr>
          <p:cNvPr id="2" name="Title 1"/>
          <p:cNvSpPr>
            <a:spLocks noGrp="1"/>
          </p:cNvSpPr>
          <p:nvPr>
            <p:ph type="title" hasCustomPrompt="1"/>
          </p:nvPr>
        </p:nvSpPr>
        <p:spPr>
          <a:xfrm>
            <a:off x="609600" y="274639"/>
            <a:ext cx="10972800" cy="114300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Content Placeholder 2"/>
          <p:cNvSpPr>
            <a:spLocks noGrp="1"/>
          </p:cNvSpPr>
          <p:nvPr>
            <p:ph sz="half" idx="1"/>
          </p:nvPr>
        </p:nvSpPr>
        <p:spPr>
          <a:xfrm>
            <a:off x="609600" y="1200151"/>
            <a:ext cx="53848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87637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Text Placeholder 2"/>
          <p:cNvSpPr>
            <a:spLocks noGrp="1"/>
          </p:cNvSpPr>
          <p:nvPr>
            <p:ph type="body" idx="1"/>
          </p:nvPr>
        </p:nvSpPr>
        <p:spPr>
          <a:xfrm>
            <a:off x="609601" y="1535113"/>
            <a:ext cx="5386917"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334834" y="6356351"/>
            <a:ext cx="2844800" cy="365125"/>
          </a:xfrm>
          <a:prstGeom prst="rect">
            <a:avLst/>
          </a:prstGeom>
        </p:spPr>
        <p:txBody>
          <a:bodyPr/>
          <a:lstStyle/>
          <a:p>
            <a:fld id="{9E005B3F-00DF-41CB-96CE-E922FCEC17FC}" type="slidenum">
              <a:rPr lang="en-US" smtClean="0"/>
              <a:t>‹#›</a:t>
            </a:fld>
            <a:endParaRPr lang="en-US"/>
          </a:p>
        </p:txBody>
      </p:sp>
    </p:spTree>
    <p:extLst>
      <p:ext uri="{BB962C8B-B14F-4D97-AF65-F5344CB8AC3E}">
        <p14:creationId xmlns:p14="http://schemas.microsoft.com/office/powerpoint/2010/main" val="19150654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Text Placeholder 2"/>
          <p:cNvSpPr>
            <a:spLocks noGrp="1"/>
          </p:cNvSpPr>
          <p:nvPr>
            <p:ph type="body" idx="1"/>
          </p:nvPr>
        </p:nvSpPr>
        <p:spPr>
          <a:xfrm>
            <a:off x="609601" y="1535113"/>
            <a:ext cx="5386917"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334834" y="6356351"/>
            <a:ext cx="2844800" cy="365125"/>
          </a:xfrm>
          <a:prstGeom prst="rect">
            <a:avLst/>
          </a:prstGeom>
        </p:spPr>
        <p:txBody>
          <a:bodyPr/>
          <a:lstStyle/>
          <a:p>
            <a:fld id="{9E005B3F-00DF-41CB-96CE-E922FCEC17FC}" type="slidenum">
              <a:rPr lang="en-US" smtClean="0"/>
              <a:t>‹#›</a:t>
            </a:fld>
            <a:endParaRPr lang="en-US"/>
          </a:p>
        </p:txBody>
      </p:sp>
    </p:spTree>
    <p:extLst>
      <p:ext uri="{BB962C8B-B14F-4D97-AF65-F5344CB8AC3E}">
        <p14:creationId xmlns:p14="http://schemas.microsoft.com/office/powerpoint/2010/main" val="29399882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lstStyle>
            <a:lvl1pPr>
              <a:defRPr sz="3200" b="1">
                <a:latin typeface="Corbel"/>
                <a:cs typeface="Corbel"/>
              </a:defRPr>
            </a:lvl1pPr>
          </a:lstStyle>
          <a:p>
            <a:r>
              <a:rPr lang="en-US" dirty="0"/>
              <a:t>CLICK TO EDIT MASTER TITLE STYLE</a:t>
            </a:r>
          </a:p>
        </p:txBody>
      </p:sp>
      <p:sp>
        <p:nvSpPr>
          <p:cNvPr id="5" name="Slide Number Placeholder 4"/>
          <p:cNvSpPr>
            <a:spLocks noGrp="1"/>
          </p:cNvSpPr>
          <p:nvPr>
            <p:ph type="sldNum" sz="quarter" idx="12"/>
          </p:nvPr>
        </p:nvSpPr>
        <p:spPr>
          <a:xfrm>
            <a:off x="334834" y="6356351"/>
            <a:ext cx="2844800" cy="365125"/>
          </a:xfrm>
          <a:prstGeom prst="rect">
            <a:avLst/>
          </a:prstGeom>
        </p:spPr>
        <p:txBody>
          <a:bodyPr/>
          <a:lstStyle/>
          <a:p>
            <a:fld id="{9E005B3F-00DF-41CB-96CE-E922FCEC17FC}" type="slidenum">
              <a:rPr lang="en-US" smtClean="0"/>
              <a:t>‹#›</a:t>
            </a:fld>
            <a:endParaRPr lang="en-US"/>
          </a:p>
        </p:txBody>
      </p:sp>
      <p:pic>
        <p:nvPicPr>
          <p:cNvPr id="4" name="Picture 3">
            <a:extLst>
              <a:ext uri="{FF2B5EF4-FFF2-40B4-BE49-F238E27FC236}">
                <a16:creationId xmlns:a16="http://schemas.microsoft.com/office/drawing/2014/main" id="{455505E6-E9EE-4243-A573-49EE840C15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143" r="13649"/>
          <a:stretch/>
        </p:blipFill>
        <p:spPr>
          <a:xfrm>
            <a:off x="0" y="1"/>
            <a:ext cx="12192000" cy="6838951"/>
          </a:xfrm>
          <a:prstGeom prst="rect">
            <a:avLst/>
          </a:prstGeom>
        </p:spPr>
      </p:pic>
    </p:spTree>
    <p:extLst>
      <p:ext uri="{BB962C8B-B14F-4D97-AF65-F5344CB8AC3E}">
        <p14:creationId xmlns:p14="http://schemas.microsoft.com/office/powerpoint/2010/main" val="2698570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lstStyle>
            <a:lvl1pPr>
              <a:defRPr sz="3200" b="1">
                <a:latin typeface="Corbel"/>
                <a:cs typeface="Corbel"/>
              </a:defRPr>
            </a:lvl1pPr>
          </a:lstStyle>
          <a:p>
            <a:r>
              <a:rPr lang="en-US" dirty="0"/>
              <a:t>CLICK TO EDIT MASTER TITLE STYLE</a:t>
            </a:r>
          </a:p>
        </p:txBody>
      </p:sp>
      <p:sp>
        <p:nvSpPr>
          <p:cNvPr id="5" name="Slide Number Placeholder 4"/>
          <p:cNvSpPr>
            <a:spLocks noGrp="1"/>
          </p:cNvSpPr>
          <p:nvPr>
            <p:ph type="sldNum" sz="quarter" idx="12"/>
          </p:nvPr>
        </p:nvSpPr>
        <p:spPr>
          <a:xfrm>
            <a:off x="334834" y="6356351"/>
            <a:ext cx="2844800" cy="365125"/>
          </a:xfrm>
          <a:prstGeom prst="rect">
            <a:avLst/>
          </a:prstGeom>
        </p:spPr>
        <p:txBody>
          <a:bodyPr/>
          <a:lstStyle/>
          <a:p>
            <a:fld id="{9E005B3F-00DF-41CB-96CE-E922FCEC17FC}" type="slidenum">
              <a:rPr lang="en-US" smtClean="0"/>
              <a:t>‹#›</a:t>
            </a:fld>
            <a:endParaRPr lang="en-US"/>
          </a:p>
        </p:txBody>
      </p:sp>
    </p:spTree>
    <p:extLst>
      <p:ext uri="{BB962C8B-B14F-4D97-AF65-F5344CB8AC3E}">
        <p14:creationId xmlns:p14="http://schemas.microsoft.com/office/powerpoint/2010/main" val="2986781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334834" y="6356351"/>
            <a:ext cx="2844800" cy="365125"/>
          </a:xfrm>
          <a:prstGeom prst="rect">
            <a:avLst/>
          </a:prstGeom>
        </p:spPr>
        <p:txBody>
          <a:bodyPr/>
          <a:lstStyle/>
          <a:p>
            <a:fld id="{9E005B3F-00DF-41CB-96CE-E922FCEC17FC}" type="slidenum">
              <a:rPr lang="en-US" smtClean="0"/>
              <a:t>‹#›</a:t>
            </a:fld>
            <a:endParaRPr lang="en-US"/>
          </a:p>
        </p:txBody>
      </p:sp>
    </p:spTree>
    <p:extLst>
      <p:ext uri="{BB962C8B-B14F-4D97-AF65-F5344CB8AC3E}">
        <p14:creationId xmlns:p14="http://schemas.microsoft.com/office/powerpoint/2010/main" val="361720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44901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334834" y="6356351"/>
            <a:ext cx="2844800" cy="365125"/>
          </a:xfrm>
          <a:prstGeom prst="rect">
            <a:avLst/>
          </a:prstGeom>
        </p:spPr>
        <p:txBody>
          <a:bodyPr/>
          <a:lstStyle/>
          <a:p>
            <a:fld id="{9E005B3F-00DF-41CB-96CE-E922FCEC17FC}" type="slidenum">
              <a:rPr lang="en-US" smtClean="0"/>
              <a:t>‹#›</a:t>
            </a:fld>
            <a:endParaRPr lang="en-US"/>
          </a:p>
        </p:txBody>
      </p:sp>
    </p:spTree>
    <p:extLst>
      <p:ext uri="{BB962C8B-B14F-4D97-AF65-F5344CB8AC3E}">
        <p14:creationId xmlns:p14="http://schemas.microsoft.com/office/powerpoint/2010/main" val="40056726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334834" y="6356351"/>
            <a:ext cx="2844800" cy="365125"/>
          </a:xfrm>
          <a:prstGeom prst="rect">
            <a:avLst/>
          </a:prstGeom>
        </p:spPr>
        <p:txBody>
          <a:bodyPr/>
          <a:lstStyle/>
          <a:p>
            <a:fld id="{48F63A3B-78C7-47BE-AE5E-E10140E04643}" type="slidenum">
              <a:rPr lang="en-US" smtClean="0"/>
              <a:t>‹#›</a:t>
            </a:fld>
            <a:endParaRPr lang="en-US"/>
          </a:p>
        </p:txBody>
      </p:sp>
      <p:pic>
        <p:nvPicPr>
          <p:cNvPr id="6" name="Picture 5">
            <a:extLst>
              <a:ext uri="{FF2B5EF4-FFF2-40B4-BE49-F238E27FC236}">
                <a16:creationId xmlns:a16="http://schemas.microsoft.com/office/drawing/2014/main" id="{A57D79DA-0502-E64E-984A-DFF84E80387E}"/>
              </a:ext>
            </a:extLst>
          </p:cNvPr>
          <p:cNvPicPr>
            <a:picLocks noChangeAspect="1"/>
          </p:cNvPicPr>
          <p:nvPr userDrawn="1"/>
        </p:nvPicPr>
        <p:blipFill>
          <a:blip r:embed="rId2"/>
          <a:stretch>
            <a:fillRect/>
          </a:stretch>
        </p:blipFill>
        <p:spPr>
          <a:xfrm>
            <a:off x="168508" y="6014395"/>
            <a:ext cx="1836972" cy="918487"/>
          </a:xfrm>
          <a:prstGeom prst="rect">
            <a:avLst/>
          </a:prstGeom>
        </p:spPr>
      </p:pic>
      <p:pic>
        <p:nvPicPr>
          <p:cNvPr id="8" name="Picture 7">
            <a:extLst>
              <a:ext uri="{FF2B5EF4-FFF2-40B4-BE49-F238E27FC236}">
                <a16:creationId xmlns:a16="http://schemas.microsoft.com/office/drawing/2014/main" id="{744ED4FC-C48D-D04F-AC1A-9A376316AA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775580" y="6252435"/>
            <a:ext cx="1126992" cy="388731"/>
          </a:xfrm>
          <a:prstGeom prst="rect">
            <a:avLst/>
          </a:prstGeom>
        </p:spPr>
      </p:pic>
    </p:spTree>
    <p:extLst>
      <p:ext uri="{BB962C8B-B14F-4D97-AF65-F5344CB8AC3E}">
        <p14:creationId xmlns:p14="http://schemas.microsoft.com/office/powerpoint/2010/main" val="14413983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334834" y="6356351"/>
            <a:ext cx="2844800" cy="365125"/>
          </a:xfrm>
          <a:prstGeom prst="rect">
            <a:avLst/>
          </a:prstGeom>
        </p:spPr>
        <p:txBody>
          <a:bodyPr/>
          <a:lstStyle/>
          <a:p>
            <a:fld id="{9E005B3F-00DF-41CB-96CE-E922FCEC17FC}" type="slidenum">
              <a:rPr lang="en-US" smtClean="0"/>
              <a:t>‹#›</a:t>
            </a:fld>
            <a:endParaRPr lang="en-US"/>
          </a:p>
        </p:txBody>
      </p:sp>
    </p:spTree>
    <p:extLst>
      <p:ext uri="{BB962C8B-B14F-4D97-AF65-F5344CB8AC3E}">
        <p14:creationId xmlns:p14="http://schemas.microsoft.com/office/powerpoint/2010/main" val="23850739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a:xfrm>
            <a:off x="334834" y="6356351"/>
            <a:ext cx="2844800" cy="365125"/>
          </a:xfrm>
          <a:prstGeom prst="rect">
            <a:avLst/>
          </a:prstGeom>
        </p:spPr>
        <p:txBody>
          <a:bodyPr/>
          <a:lstStyle/>
          <a:p>
            <a:fld id="{9E005B3F-00DF-41CB-96CE-E922FCEC17FC}" type="slidenum">
              <a:rPr lang="en-US" smtClean="0"/>
              <a:t>‹#›</a:t>
            </a:fld>
            <a:endParaRPr lang="en-US"/>
          </a:p>
        </p:txBody>
      </p:sp>
    </p:spTree>
    <p:extLst>
      <p:ext uri="{BB962C8B-B14F-4D97-AF65-F5344CB8AC3E}">
        <p14:creationId xmlns:p14="http://schemas.microsoft.com/office/powerpoint/2010/main" val="28695258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a:xfrm>
            <a:off x="334834" y="6356351"/>
            <a:ext cx="2844800" cy="365125"/>
          </a:xfrm>
          <a:prstGeom prst="rect">
            <a:avLst/>
          </a:prstGeom>
        </p:spPr>
        <p:txBody>
          <a:bodyPr/>
          <a:lstStyle/>
          <a:p>
            <a:fld id="{9E005B3F-00DF-41CB-96CE-E922FCEC17FC}" type="slidenum">
              <a:rPr lang="en-US" smtClean="0"/>
              <a:t>‹#›</a:t>
            </a:fld>
            <a:endParaRPr lang="en-US"/>
          </a:p>
        </p:txBody>
      </p:sp>
    </p:spTree>
    <p:extLst>
      <p:ext uri="{BB962C8B-B14F-4D97-AF65-F5344CB8AC3E}">
        <p14:creationId xmlns:p14="http://schemas.microsoft.com/office/powerpoint/2010/main" val="2406445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A4B17C9B-AFAE-484B-A110-A02904F63DFA}"/>
              </a:ext>
            </a:extLst>
          </p:cNvPr>
          <p:cNvSpPr>
            <a:spLocks noGrp="1"/>
          </p:cNvSpPr>
          <p:nvPr>
            <p:ph type="title" hasCustomPrompt="1"/>
          </p:nvPr>
        </p:nvSpPr>
        <p:spPr>
          <a:xfrm>
            <a:off x="609600" y="1925216"/>
            <a:ext cx="10972800" cy="1143000"/>
          </a:xfrm>
          <a:prstGeom prst="rect">
            <a:avLst/>
          </a:prstGeom>
        </p:spPr>
        <p:txBody>
          <a:bodyPr vert="horz"/>
          <a:lstStyle>
            <a:lvl1pPr algn="ctr">
              <a:defRPr sz="3600" b="1">
                <a:solidFill>
                  <a:schemeClr val="bg1"/>
                </a:solidFill>
                <a:latin typeface="Corbel" panose="020B0503020204020204" pitchFamily="34" charset="0"/>
              </a:defRPr>
            </a:lvl1pPr>
          </a:lstStyle>
          <a:p>
            <a:r>
              <a:rPr lang="en-US" dirty="0"/>
              <a:t>CLICK TO EDIT MASTER TITLE STYLE</a:t>
            </a:r>
          </a:p>
        </p:txBody>
      </p:sp>
      <p:sp>
        <p:nvSpPr>
          <p:cNvPr id="9" name="Subtitle 2">
            <a:extLst>
              <a:ext uri="{FF2B5EF4-FFF2-40B4-BE49-F238E27FC236}">
                <a16:creationId xmlns:a16="http://schemas.microsoft.com/office/drawing/2014/main" id="{A32D44F4-237B-8040-9E28-52B05AC9A3AF}"/>
              </a:ext>
            </a:extLst>
          </p:cNvPr>
          <p:cNvSpPr>
            <a:spLocks noGrp="1"/>
          </p:cNvSpPr>
          <p:nvPr>
            <p:ph type="subTitle" idx="1"/>
          </p:nvPr>
        </p:nvSpPr>
        <p:spPr>
          <a:xfrm>
            <a:off x="1828800" y="3068216"/>
            <a:ext cx="8534400" cy="990600"/>
          </a:xfrm>
          <a:prstGeom prst="rect">
            <a:avLst/>
          </a:prstGeom>
        </p:spPr>
        <p:txBody>
          <a:bodyPr/>
          <a:lstStyle>
            <a:lvl1pPr marL="0" indent="0" algn="ctr">
              <a:buNone/>
              <a:defRPr sz="2600">
                <a:solidFill>
                  <a:schemeClr val="bg1"/>
                </a:solidFill>
                <a:latin typeface="Calibri" panose="020F0502020204030204" pitchFamily="34" charset="0"/>
                <a:cs typeface="Calibri" panose="020F050202020403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43041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9" y="1399032"/>
            <a:ext cx="11106912" cy="4882896"/>
          </a:xfrm>
          <a:prstGeom prst="rect">
            <a:avLst/>
          </a:prstGeom>
        </p:spPr>
        <p:txBody>
          <a:bodyPr vert="horz" lIns="0" tIns="0" rIns="0" bIns="0" rtlCol="0">
            <a:noAutofit/>
          </a:bodyPr>
          <a:lstStyle>
            <a:lvl1pPr marL="0" marR="0" indent="0" algn="l" defTabSz="844062" rtl="0" eaLnBrk="1" fontAlgn="base" latinLnBrk="0" hangingPunct="1">
              <a:lnSpc>
                <a:spcPct val="100000"/>
              </a:lnSpc>
              <a:spcBef>
                <a:spcPts val="2031"/>
              </a:spcBef>
              <a:spcAft>
                <a:spcPct val="0"/>
              </a:spcAft>
              <a:buClrTx/>
              <a:buSzTx/>
              <a:buFont typeface="Arial" pitchFamily="34" charset="0"/>
              <a:buNone/>
              <a:tabLst/>
              <a:defRPr kumimoji="0" lang="en-US" sz="1847" b="0" i="0" u="none" strike="noStrike" kern="1200" cap="none" normalizeH="0" baseline="0" dirty="0" smtClean="0">
                <a:ln>
                  <a:noFill/>
                </a:ln>
                <a:solidFill>
                  <a:schemeClr val="tx2"/>
                </a:solidFill>
                <a:effectLst/>
                <a:latin typeface="+mn-lt"/>
                <a:ea typeface="+mn-ea"/>
                <a:cs typeface="Arial" pitchFamily="34" charset="0"/>
              </a:defRPr>
            </a:lvl1pPr>
            <a:lvl2pPr marL="161192" marR="0" indent="-159727" algn="l" defTabSz="844062" rtl="0" eaLnBrk="1" fontAlgn="base" latinLnBrk="0" hangingPunct="1">
              <a:lnSpc>
                <a:spcPct val="100000"/>
              </a:lnSpc>
              <a:spcAft>
                <a:spcPct val="0"/>
              </a:spcAft>
              <a:buFont typeface="Arial" pitchFamily="34" charset="0"/>
              <a:tabLst/>
              <a:defRPr kumimoji="0" lang="en-US" sz="1847" b="0" i="0" u="none" strike="noStrike" kern="1200" cap="none" normalizeH="0" baseline="0" dirty="0" smtClean="0">
                <a:ln>
                  <a:noFill/>
                </a:ln>
                <a:solidFill>
                  <a:schemeClr val="tx2"/>
                </a:solidFill>
                <a:effectLst/>
                <a:latin typeface="+mn-lt"/>
                <a:ea typeface="+mn-ea"/>
                <a:cs typeface="Arial" pitchFamily="34" charset="0"/>
              </a:defRPr>
            </a:lvl2pPr>
            <a:lvl3pPr marR="0" algn="l" defTabSz="844062" rtl="0" eaLnBrk="1" fontAlgn="base" latinLnBrk="0" hangingPunct="1">
              <a:lnSpc>
                <a:spcPct val="100000"/>
              </a:lnSpc>
              <a:spcAft>
                <a:spcPct val="0"/>
              </a:spcAft>
              <a:buFont typeface="Arial" pitchFamily="34" charset="0"/>
              <a:tabLst/>
              <a:defRPr kumimoji="0" lang="en-US" sz="1663"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844062" rtl="0" eaLnBrk="1" fontAlgn="base" latinLnBrk="0" hangingPunct="1">
              <a:lnSpc>
                <a:spcPct val="100000"/>
              </a:lnSpc>
              <a:spcAft>
                <a:spcPct val="0"/>
              </a:spcAft>
              <a:buFont typeface="Arial" pitchFamily="34" charset="0"/>
              <a:tabLst/>
              <a:defRPr kumimoji="0" lang="en-US" sz="1663" b="0" i="0" u="none" strike="noStrike" kern="1200" cap="none" normalizeH="0" baseline="0" dirty="0" smtClean="0">
                <a:ln>
                  <a:noFill/>
                </a:ln>
                <a:solidFill>
                  <a:schemeClr val="tx2"/>
                </a:solidFill>
                <a:effectLst/>
                <a:latin typeface="+mn-lt"/>
                <a:ea typeface="+mn-ea"/>
                <a:cs typeface="Arial" pitchFamily="34" charset="0"/>
              </a:defRPr>
            </a:lvl4pPr>
            <a:lvl5pPr marR="0" algn="l" defTabSz="844062" rtl="0" eaLnBrk="1" fontAlgn="base" latinLnBrk="0" hangingPunct="1">
              <a:lnSpc>
                <a:spcPct val="100000"/>
              </a:lnSpc>
              <a:spcAft>
                <a:spcPct val="0"/>
              </a:spcAft>
              <a:buFont typeface="Arial" pitchFamily="34" charset="0"/>
              <a:tabLst/>
              <a:defRPr kumimoji="0" lang="en-US" sz="1663" b="0" i="0" u="none" strike="noStrike" kern="1200" cap="none" normalizeH="0" baseline="0" dirty="0" smtClean="0">
                <a:ln>
                  <a:noFill/>
                </a:ln>
                <a:solidFill>
                  <a:schemeClr val="tx2"/>
                </a:solidFill>
                <a:effectLst/>
                <a:latin typeface="+mn-lt"/>
                <a:ea typeface="+mn-ea"/>
                <a:cs typeface="Arial" pitchFamily="34" charset="0"/>
              </a:defRPr>
            </a:lvl5pPr>
            <a:lvl6pPr marR="0" algn="l" defTabSz="844062" rtl="0" eaLnBrk="1" fontAlgn="base" latinLnBrk="0" hangingPunct="1">
              <a:lnSpc>
                <a:spcPct val="100000"/>
              </a:lnSpc>
              <a:spcAft>
                <a:spcPct val="0"/>
              </a:spcAft>
              <a:buFont typeface="Arial" pitchFamily="34" charset="0"/>
              <a:tabLst/>
              <a:defRPr kumimoji="0" lang="en-US" sz="1663"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Placeholder 10"/>
          <p:cNvSpPr>
            <a:spLocks noGrp="1"/>
          </p:cNvSpPr>
          <p:nvPr>
            <p:ph type="title"/>
          </p:nvPr>
        </p:nvSpPr>
        <p:spPr bwMode="gray">
          <a:xfrm>
            <a:off x="552451" y="450282"/>
            <a:ext cx="11106912" cy="306751"/>
          </a:xfrm>
          <a:prstGeom prst="rect">
            <a:avLst/>
          </a:prstGeom>
        </p:spPr>
        <p:txBody>
          <a:bodyPr lIns="0" tIns="0" rIns="0" bIns="0">
            <a:spAutoFit/>
          </a:bodyPr>
          <a:lstStyle/>
          <a:p>
            <a:pPr marL="0" marR="0" lvl="0" indent="0" algn="l" defTabSz="844062"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3608137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eneric 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785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5718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dirty="0"/>
          </a:p>
        </p:txBody>
      </p:sp>
      <p:pic>
        <p:nvPicPr>
          <p:cNvPr id="7" name="Picture 6">
            <a:extLst>
              <a:ext uri="{FF2B5EF4-FFF2-40B4-BE49-F238E27FC236}">
                <a16:creationId xmlns:a16="http://schemas.microsoft.com/office/drawing/2014/main" id="{8861F0AD-32E4-7248-AD55-7F85DBB96E97}"/>
              </a:ext>
            </a:extLst>
          </p:cNvPr>
          <p:cNvPicPr>
            <a:picLocks noChangeAspect="1"/>
          </p:cNvPicPr>
          <p:nvPr userDrawn="1"/>
        </p:nvPicPr>
        <p:blipFill>
          <a:blip r:embed="rId2"/>
          <a:stretch>
            <a:fillRect/>
          </a:stretch>
        </p:blipFill>
        <p:spPr>
          <a:xfrm>
            <a:off x="168507" y="6014394"/>
            <a:ext cx="1836972" cy="918487"/>
          </a:xfrm>
          <a:prstGeom prst="rect">
            <a:avLst/>
          </a:prstGeom>
        </p:spPr>
      </p:pic>
    </p:spTree>
    <p:extLst>
      <p:ext uri="{BB962C8B-B14F-4D97-AF65-F5344CB8AC3E}">
        <p14:creationId xmlns:p14="http://schemas.microsoft.com/office/powerpoint/2010/main" val="480958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dirty="0"/>
          </a:p>
        </p:txBody>
      </p:sp>
      <p:pic>
        <p:nvPicPr>
          <p:cNvPr id="7" name="Picture 6">
            <a:extLst>
              <a:ext uri="{FF2B5EF4-FFF2-40B4-BE49-F238E27FC236}">
                <a16:creationId xmlns:a16="http://schemas.microsoft.com/office/drawing/2014/main" id="{63551B1E-06E3-D748-9A57-FBC7672BE2A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18481" y="6236681"/>
            <a:ext cx="1537023" cy="473915"/>
          </a:xfrm>
          <a:prstGeom prst="rect">
            <a:avLst/>
          </a:prstGeom>
        </p:spPr>
      </p:pic>
    </p:spTree>
    <p:extLst>
      <p:ext uri="{BB962C8B-B14F-4D97-AF65-F5344CB8AC3E}">
        <p14:creationId xmlns:p14="http://schemas.microsoft.com/office/powerpoint/2010/main" val="3963010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dirty="0"/>
          </a:p>
        </p:txBody>
      </p:sp>
      <p:pic>
        <p:nvPicPr>
          <p:cNvPr id="7" name="Picture 6">
            <a:extLst>
              <a:ext uri="{FF2B5EF4-FFF2-40B4-BE49-F238E27FC236}">
                <a16:creationId xmlns:a16="http://schemas.microsoft.com/office/drawing/2014/main" id="{42E5FDE3-7EB8-C443-93C7-AA64149B22DF}"/>
              </a:ext>
            </a:extLst>
          </p:cNvPr>
          <p:cNvPicPr>
            <a:picLocks noChangeAspect="1"/>
          </p:cNvPicPr>
          <p:nvPr userDrawn="1"/>
        </p:nvPicPr>
        <p:blipFill>
          <a:blip r:embed="rId2"/>
          <a:stretch>
            <a:fillRect/>
          </a:stretch>
        </p:blipFill>
        <p:spPr>
          <a:xfrm>
            <a:off x="168507" y="6014394"/>
            <a:ext cx="1836972" cy="918487"/>
          </a:xfrm>
          <a:prstGeom prst="rect">
            <a:avLst/>
          </a:prstGeom>
        </p:spPr>
      </p:pic>
    </p:spTree>
    <p:extLst>
      <p:ext uri="{BB962C8B-B14F-4D97-AF65-F5344CB8AC3E}">
        <p14:creationId xmlns:p14="http://schemas.microsoft.com/office/powerpoint/2010/main" val="260603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16237"/>
            <a:ext cx="10515600" cy="1174451"/>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dirty="0"/>
          </a:p>
        </p:txBody>
      </p:sp>
      <p:pic>
        <p:nvPicPr>
          <p:cNvPr id="12" name="Picture 11">
            <a:extLst>
              <a:ext uri="{FF2B5EF4-FFF2-40B4-BE49-F238E27FC236}">
                <a16:creationId xmlns:a16="http://schemas.microsoft.com/office/drawing/2014/main" id="{08A21C36-4369-1741-AA83-82725D07338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18481" y="6236681"/>
            <a:ext cx="1537023" cy="473915"/>
          </a:xfrm>
          <a:prstGeom prst="rect">
            <a:avLst/>
          </a:prstGeom>
        </p:spPr>
      </p:pic>
    </p:spTree>
    <p:extLst>
      <p:ext uri="{BB962C8B-B14F-4D97-AF65-F5344CB8AC3E}">
        <p14:creationId xmlns:p14="http://schemas.microsoft.com/office/powerpoint/2010/main" val="2886231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lgn="ctr">
              <a:defRPr sz="6000"/>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lgn="ctr">
              <a:buNone/>
              <a:defRPr sz="32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dirty="0"/>
          </a:p>
        </p:txBody>
      </p:sp>
      <p:pic>
        <p:nvPicPr>
          <p:cNvPr id="7" name="Picture 6">
            <a:extLst>
              <a:ext uri="{FF2B5EF4-FFF2-40B4-BE49-F238E27FC236}">
                <a16:creationId xmlns:a16="http://schemas.microsoft.com/office/drawing/2014/main" id="{AA344E40-6F7A-5541-9DAA-B311B0F3BEE7}"/>
              </a:ext>
            </a:extLst>
          </p:cNvPr>
          <p:cNvPicPr>
            <a:picLocks noChangeAspect="1"/>
          </p:cNvPicPr>
          <p:nvPr userDrawn="1"/>
        </p:nvPicPr>
        <p:blipFill>
          <a:blip r:embed="rId2"/>
          <a:stretch>
            <a:fillRect/>
          </a:stretch>
        </p:blipFill>
        <p:spPr>
          <a:xfrm>
            <a:off x="168507" y="6014394"/>
            <a:ext cx="1836972" cy="918487"/>
          </a:xfrm>
          <a:prstGeom prst="rect">
            <a:avLst/>
          </a:prstGeom>
        </p:spPr>
      </p:pic>
    </p:spTree>
    <p:extLst>
      <p:ext uri="{BB962C8B-B14F-4D97-AF65-F5344CB8AC3E}">
        <p14:creationId xmlns:p14="http://schemas.microsoft.com/office/powerpoint/2010/main" val="1687300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C8A9DF4B-0EDA-428C-95FD-02F6D1C40110}" type="slidenum">
              <a:rPr lang="en-US">
                <a:solidFill>
                  <a:srgbClr val="002776"/>
                </a:solidFill>
              </a:rPr>
              <a:pPr/>
              <a:t>‹#›</a:t>
            </a:fld>
            <a:endParaRPr lang="en-US" dirty="0">
              <a:solidFill>
                <a:srgbClr val="002776"/>
              </a:solidFill>
            </a:endParaRPr>
          </a:p>
        </p:txBody>
      </p:sp>
      <p:sp>
        <p:nvSpPr>
          <p:cNvPr id="5" name="Footer Placeholder 4"/>
          <p:cNvSpPr>
            <a:spLocks noGrp="1"/>
          </p:cNvSpPr>
          <p:nvPr>
            <p:ph type="ftr" sz="quarter" idx="11"/>
          </p:nvPr>
        </p:nvSpPr>
        <p:spPr/>
        <p:txBody>
          <a:bodyPr/>
          <a:lstStyle>
            <a:lvl1pPr>
              <a:defRPr/>
            </a:lvl1pPr>
          </a:lstStyle>
          <a:p>
            <a:r>
              <a:rPr lang="en-US" dirty="0">
                <a:solidFill>
                  <a:srgbClr val="002776"/>
                </a:solidFill>
              </a:rPr>
              <a:t>Presentation of the French firm - April 2014</a:t>
            </a:r>
          </a:p>
        </p:txBody>
      </p:sp>
      <p:pic>
        <p:nvPicPr>
          <p:cNvPr id="6" name="Picture 2" descr="http://oilworldcompanies.com/wp-content/uploads/2014/01/total-sahara-occidental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348836" y="3"/>
            <a:ext cx="852321" cy="779463"/>
          </a:xfrm>
          <a:prstGeom prst="rect">
            <a:avLst/>
          </a:prstGeom>
          <a:noFill/>
          <a:extLst>
            <a:ext uri="{909E8E84-426E-40DD-AFC4-6F175D3DCCD1}">
              <a14:hiddenFill xmlns:a14="http://schemas.microsoft.com/office/drawing/2010/main">
                <a:solidFill>
                  <a:srgbClr val="FFFFFF"/>
                </a:solidFill>
              </a14:hiddenFill>
            </a:ext>
          </a:extLst>
        </p:spPr>
      </p:pic>
      <p:sp>
        <p:nvSpPr>
          <p:cNvPr id="7" name="Line 35"/>
          <p:cNvSpPr>
            <a:spLocks noChangeShapeType="1"/>
          </p:cNvSpPr>
          <p:nvPr userDrawn="1"/>
        </p:nvSpPr>
        <p:spPr bwMode="gray">
          <a:xfrm>
            <a:off x="482602" y="806451"/>
            <a:ext cx="10283092" cy="0"/>
          </a:xfrm>
          <a:prstGeom prst="line">
            <a:avLst/>
          </a:prstGeom>
          <a:noFill/>
          <a:ln w="19050">
            <a:solidFill>
              <a:schemeClr val="accent1"/>
            </a:solidFill>
            <a:round/>
            <a:headEnd/>
            <a:tailEnd/>
          </a:ln>
          <a:effectLst/>
        </p:spPr>
        <p:txBody>
          <a:bodyPr wrap="none" anchor="ctr"/>
          <a:lstStyle/>
          <a:p>
            <a:pPr eaLnBrk="0" fontAlgn="base" hangingPunct="0">
              <a:lnSpc>
                <a:spcPct val="106000"/>
              </a:lnSpc>
              <a:spcBef>
                <a:spcPct val="50000"/>
              </a:spcBef>
              <a:spcAft>
                <a:spcPct val="0"/>
              </a:spcAft>
              <a:buSzPct val="100000"/>
              <a:buFont typeface="Wingdings 2" pitchFamily="18" charset="2"/>
              <a:buNone/>
              <a:defRPr/>
            </a:pPr>
            <a:endParaRPr lang="en-US" sz="1755" dirty="0">
              <a:solidFill>
                <a:srgbClr val="000000"/>
              </a:solidFill>
              <a:cs typeface="Arial" charset="0"/>
            </a:endParaRPr>
          </a:p>
        </p:txBody>
      </p:sp>
    </p:spTree>
    <p:extLst>
      <p:ext uri="{BB962C8B-B14F-4D97-AF65-F5344CB8AC3E}">
        <p14:creationId xmlns:p14="http://schemas.microsoft.com/office/powerpoint/2010/main" val="2623370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dirty="0"/>
          </a:p>
        </p:txBody>
      </p:sp>
      <p:pic>
        <p:nvPicPr>
          <p:cNvPr id="8" name="Picture 7">
            <a:extLst>
              <a:ext uri="{FF2B5EF4-FFF2-40B4-BE49-F238E27FC236}">
                <a16:creationId xmlns:a16="http://schemas.microsoft.com/office/drawing/2014/main" id="{61B907B2-B125-B640-917E-06D52FB40D01}"/>
              </a:ext>
            </a:extLst>
          </p:cNvPr>
          <p:cNvPicPr>
            <a:picLocks noChangeAspect="1"/>
          </p:cNvPicPr>
          <p:nvPr userDrawn="1"/>
        </p:nvPicPr>
        <p:blipFill>
          <a:blip r:embed="rId2"/>
          <a:stretch>
            <a:fillRect/>
          </a:stretch>
        </p:blipFill>
        <p:spPr>
          <a:xfrm>
            <a:off x="168507" y="6014394"/>
            <a:ext cx="1836972" cy="918487"/>
          </a:xfrm>
          <a:prstGeom prst="rect">
            <a:avLst/>
          </a:prstGeom>
        </p:spPr>
      </p:pic>
    </p:spTree>
    <p:extLst>
      <p:ext uri="{BB962C8B-B14F-4D97-AF65-F5344CB8AC3E}">
        <p14:creationId xmlns:p14="http://schemas.microsoft.com/office/powerpoint/2010/main" val="4088635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dirty="0"/>
          </a:p>
        </p:txBody>
      </p:sp>
      <p:pic>
        <p:nvPicPr>
          <p:cNvPr id="10" name="Picture 9">
            <a:extLst>
              <a:ext uri="{FF2B5EF4-FFF2-40B4-BE49-F238E27FC236}">
                <a16:creationId xmlns:a16="http://schemas.microsoft.com/office/drawing/2014/main" id="{816E9A0B-9D3C-B04B-B855-F14C8425689D}"/>
              </a:ext>
            </a:extLst>
          </p:cNvPr>
          <p:cNvPicPr>
            <a:picLocks noChangeAspect="1"/>
          </p:cNvPicPr>
          <p:nvPr userDrawn="1"/>
        </p:nvPicPr>
        <p:blipFill>
          <a:blip r:embed="rId2"/>
          <a:stretch>
            <a:fillRect/>
          </a:stretch>
        </p:blipFill>
        <p:spPr>
          <a:xfrm>
            <a:off x="168507" y="6014394"/>
            <a:ext cx="1836972" cy="918487"/>
          </a:xfrm>
          <a:prstGeom prst="rect">
            <a:avLst/>
          </a:prstGeom>
        </p:spPr>
      </p:pic>
    </p:spTree>
    <p:extLst>
      <p:ext uri="{BB962C8B-B14F-4D97-AF65-F5344CB8AC3E}">
        <p14:creationId xmlns:p14="http://schemas.microsoft.com/office/powerpoint/2010/main" val="3379421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1E0248-2B7B-5D4A-A26B-F79E81D6DB2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838200" y="5245427"/>
            <a:ext cx="10515600" cy="1178624"/>
          </a:xfrm>
        </p:spPr>
        <p:txBody>
          <a:bodyP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085202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dirty="0"/>
          </a:p>
        </p:txBody>
      </p:sp>
      <p:pic>
        <p:nvPicPr>
          <p:cNvPr id="5" name="Picture 4">
            <a:extLst>
              <a:ext uri="{FF2B5EF4-FFF2-40B4-BE49-F238E27FC236}">
                <a16:creationId xmlns:a16="http://schemas.microsoft.com/office/drawing/2014/main" id="{3AF74D26-B3E9-5846-BF9C-66B2674F2C15}"/>
              </a:ext>
            </a:extLst>
          </p:cNvPr>
          <p:cNvPicPr>
            <a:picLocks noChangeAspect="1"/>
          </p:cNvPicPr>
          <p:nvPr userDrawn="1"/>
        </p:nvPicPr>
        <p:blipFill>
          <a:blip r:embed="rId2"/>
          <a:stretch>
            <a:fillRect/>
          </a:stretch>
        </p:blipFill>
        <p:spPr>
          <a:xfrm>
            <a:off x="168507" y="6014394"/>
            <a:ext cx="1836972" cy="918487"/>
          </a:xfrm>
          <a:prstGeom prst="rect">
            <a:avLst/>
          </a:prstGeom>
        </p:spPr>
      </p:pic>
    </p:spTree>
    <p:extLst>
      <p:ext uri="{BB962C8B-B14F-4D97-AF65-F5344CB8AC3E}">
        <p14:creationId xmlns:p14="http://schemas.microsoft.com/office/powerpoint/2010/main" val="772183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3987" y="516237"/>
            <a:ext cx="4188039" cy="1541163"/>
          </a:xfrm>
        </p:spPr>
        <p:txBody>
          <a:bodyPr anchor="t" anchorCtr="0"/>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3987" y="2057401"/>
            <a:ext cx="4188039" cy="3811588"/>
          </a:xfrm>
        </p:spPr>
        <p:txBody>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dirty="0"/>
          </a:p>
        </p:txBody>
      </p:sp>
      <p:pic>
        <p:nvPicPr>
          <p:cNvPr id="10" name="Picture 9">
            <a:extLst>
              <a:ext uri="{FF2B5EF4-FFF2-40B4-BE49-F238E27FC236}">
                <a16:creationId xmlns:a16="http://schemas.microsoft.com/office/drawing/2014/main" id="{8C0BA991-80B8-1345-97A6-181C5E164788}"/>
              </a:ext>
            </a:extLst>
          </p:cNvPr>
          <p:cNvPicPr>
            <a:picLocks noChangeAspect="1"/>
          </p:cNvPicPr>
          <p:nvPr userDrawn="1"/>
        </p:nvPicPr>
        <p:blipFill>
          <a:blip r:embed="rId2"/>
          <a:stretch>
            <a:fillRect/>
          </a:stretch>
        </p:blipFill>
        <p:spPr>
          <a:xfrm>
            <a:off x="168507" y="6014394"/>
            <a:ext cx="1836972" cy="918487"/>
          </a:xfrm>
          <a:prstGeom prst="rect">
            <a:avLst/>
          </a:prstGeom>
        </p:spPr>
      </p:pic>
    </p:spTree>
    <p:extLst>
      <p:ext uri="{BB962C8B-B14F-4D97-AF65-F5344CB8AC3E}">
        <p14:creationId xmlns:p14="http://schemas.microsoft.com/office/powerpoint/2010/main" val="826110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83986" y="520203"/>
            <a:ext cx="4188039" cy="1683952"/>
          </a:xfrm>
        </p:spPr>
        <p:txBody>
          <a:bodyPr anchor="t" anchorCtr="0"/>
          <a:lstStyle>
            <a:lvl1pPr>
              <a:defRPr sz="3200">
                <a:solidFill>
                  <a:schemeClr val="tx1"/>
                </a:solidFill>
              </a:defRPr>
            </a:lvl1pPr>
          </a:lstStyle>
          <a:p>
            <a:r>
              <a:rPr lang="en-US" dirty="0"/>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583985" y="2057401"/>
            <a:ext cx="4188040" cy="3811588"/>
          </a:xfrm>
        </p:spPr>
        <p:txBody>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dirty="0"/>
          </a:p>
        </p:txBody>
      </p:sp>
      <p:pic>
        <p:nvPicPr>
          <p:cNvPr id="9" name="Picture 8">
            <a:extLst>
              <a:ext uri="{FF2B5EF4-FFF2-40B4-BE49-F238E27FC236}">
                <a16:creationId xmlns:a16="http://schemas.microsoft.com/office/drawing/2014/main" id="{0DC5A1D5-8200-3F47-A816-45C48D375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18481" y="6236681"/>
            <a:ext cx="1537023" cy="473915"/>
          </a:xfrm>
          <a:prstGeom prst="rect">
            <a:avLst/>
          </a:prstGeom>
        </p:spPr>
      </p:pic>
    </p:spTree>
    <p:extLst>
      <p:ext uri="{BB962C8B-B14F-4D97-AF65-F5344CB8AC3E}">
        <p14:creationId xmlns:p14="http://schemas.microsoft.com/office/powerpoint/2010/main" val="235207318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dirty="0"/>
          </a:p>
        </p:txBody>
      </p:sp>
      <p:pic>
        <p:nvPicPr>
          <p:cNvPr id="7" name="Picture 6">
            <a:extLst>
              <a:ext uri="{FF2B5EF4-FFF2-40B4-BE49-F238E27FC236}">
                <a16:creationId xmlns:a16="http://schemas.microsoft.com/office/drawing/2014/main" id="{A3C19F0C-2525-F24C-A176-9016BC47CDE2}"/>
              </a:ext>
            </a:extLst>
          </p:cNvPr>
          <p:cNvPicPr>
            <a:picLocks noChangeAspect="1"/>
          </p:cNvPicPr>
          <p:nvPr userDrawn="1"/>
        </p:nvPicPr>
        <p:blipFill>
          <a:blip r:embed="rId2"/>
          <a:stretch>
            <a:fillRect/>
          </a:stretch>
        </p:blipFill>
        <p:spPr>
          <a:xfrm>
            <a:off x="168507" y="6014394"/>
            <a:ext cx="1836972" cy="918487"/>
          </a:xfrm>
          <a:prstGeom prst="rect">
            <a:avLst/>
          </a:prstGeom>
        </p:spPr>
      </p:pic>
    </p:spTree>
    <p:extLst>
      <p:ext uri="{BB962C8B-B14F-4D97-AF65-F5344CB8AC3E}">
        <p14:creationId xmlns:p14="http://schemas.microsoft.com/office/powerpoint/2010/main" val="3762200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B8F101A-5762-A94D-B26B-936FC3619C3C}" type="slidenum">
              <a:rPr lang="en-US" smtClean="0"/>
              <a:t>‹#›</a:t>
            </a:fld>
            <a:endParaRPr lang="en-US" dirty="0"/>
          </a:p>
        </p:txBody>
      </p:sp>
    </p:spTree>
    <p:extLst>
      <p:ext uri="{BB962C8B-B14F-4D97-AF65-F5344CB8AC3E}">
        <p14:creationId xmlns:p14="http://schemas.microsoft.com/office/powerpoint/2010/main" val="2317260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64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073"/>
            <a:ext cx="12173964" cy="6847854"/>
          </a:xfrm>
          <a:prstGeom prst="rect">
            <a:avLst/>
          </a:prstGeom>
          <a:blipFill rotWithShape="1">
            <a:blip r:embed="rId3"/>
            <a:stretch>
              <a:fillRect/>
            </a:stretch>
          </a:blipFill>
        </p:spPr>
      </p:pic>
      <p:sp>
        <p:nvSpPr>
          <p:cNvPr id="7" name="Slide Number Placeholder 2"/>
          <p:cNvSpPr txBox="1">
            <a:spLocks/>
          </p:cNvSpPr>
          <p:nvPr/>
        </p:nvSpPr>
        <p:spPr>
          <a:xfrm>
            <a:off x="334833" y="6356352"/>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8A38FAF8-786F-7C4F-9F1B-B820815ED72A}" type="slidenum">
              <a:rPr lang="en-US" sz="1200" smtClean="0"/>
              <a:pPr algn="l"/>
              <a:t>‹#›</a:t>
            </a:fld>
            <a:endParaRPr lang="en-US" sz="1200" dirty="0"/>
          </a:p>
        </p:txBody>
      </p:sp>
      <p:sp>
        <p:nvSpPr>
          <p:cNvPr id="9" name="Title 10"/>
          <p:cNvSpPr>
            <a:spLocks noGrp="1"/>
          </p:cNvSpPr>
          <p:nvPr>
            <p:ph type="title" hasCustomPrompt="1"/>
          </p:nvPr>
        </p:nvSpPr>
        <p:spPr>
          <a:xfrm>
            <a:off x="609600" y="3505200"/>
            <a:ext cx="10972800" cy="1143000"/>
          </a:xfrm>
          <a:prstGeom prst="rect">
            <a:avLst/>
          </a:prstGeom>
        </p:spPr>
        <p:txBody>
          <a:bodyPr vert="horz"/>
          <a:lstStyle>
            <a:lvl1pPr>
              <a:defRPr sz="3200" b="1">
                <a:solidFill>
                  <a:schemeClr val="bg1"/>
                </a:solidFill>
              </a:defRPr>
            </a:lvl1pPr>
          </a:lstStyle>
          <a:p>
            <a:r>
              <a:rPr lang="en-US"/>
              <a:t>CLICK TO EDIT MASTER TITLE STYLE</a:t>
            </a:r>
          </a:p>
        </p:txBody>
      </p:sp>
      <p:sp>
        <p:nvSpPr>
          <p:cNvPr id="10" name="Subtitle 2"/>
          <p:cNvSpPr>
            <a:spLocks noGrp="1"/>
          </p:cNvSpPr>
          <p:nvPr>
            <p:ph type="subTitle" idx="1"/>
          </p:nvPr>
        </p:nvSpPr>
        <p:spPr>
          <a:xfrm>
            <a:off x="1828800" y="4648200"/>
            <a:ext cx="8534400" cy="990600"/>
          </a:xfrm>
          <a:prstGeom prst="rect">
            <a:avLst/>
          </a:prstGeom>
        </p:spPr>
        <p:txBody>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076937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Inter Mid Blue">
    <p:bg>
      <p:bgPr>
        <a:solidFill>
          <a:schemeClr val="accent3"/>
        </a:solidFill>
        <a:effectLst/>
      </p:bgPr>
    </p:bg>
    <p:spTree>
      <p:nvGrpSpPr>
        <p:cNvPr id="1" name=""/>
        <p:cNvGrpSpPr/>
        <p:nvPr/>
      </p:nvGrpSpPr>
      <p:grpSpPr>
        <a:xfrm>
          <a:off x="0" y="0"/>
          <a:ext cx="0" cy="0"/>
          <a:chOff x="0" y="0"/>
          <a:chExt cx="0" cy="0"/>
        </a:xfrm>
      </p:grpSpPr>
      <p:sp>
        <p:nvSpPr>
          <p:cNvPr id="148482" name="Title Placeholder 1"/>
          <p:cNvSpPr>
            <a:spLocks noGrp="1"/>
          </p:cNvSpPr>
          <p:nvPr>
            <p:ph type="ctrTitle"/>
          </p:nvPr>
        </p:nvSpPr>
        <p:spPr>
          <a:xfrm>
            <a:off x="1523762" y="2670657"/>
            <a:ext cx="8149804" cy="1128763"/>
          </a:xfrm>
        </p:spPr>
        <p:txBody>
          <a:bodyPr/>
          <a:lstStyle>
            <a:lvl1pPr>
              <a:lnSpc>
                <a:spcPts val="4512"/>
              </a:lnSpc>
              <a:defRPr sz="4800" b="0">
                <a:solidFill>
                  <a:schemeClr val="bg2"/>
                </a:solidFill>
                <a:latin typeface="Times New Roman" pitchFamily="18" charset="0"/>
              </a:defRPr>
            </a:lvl1pPr>
          </a:lstStyle>
          <a:p>
            <a:r>
              <a:rPr lang="en-US" dirty="0"/>
              <a:t>Click to edit Master title style</a:t>
            </a:r>
          </a:p>
        </p:txBody>
      </p:sp>
      <p:sp>
        <p:nvSpPr>
          <p:cNvPr id="7" name="Slide Number Placeholder 9"/>
          <p:cNvSpPr>
            <a:spLocks noGrp="1"/>
          </p:cNvSpPr>
          <p:nvPr>
            <p:ph type="sldNum" sz="quarter" idx="4"/>
          </p:nvPr>
        </p:nvSpPr>
        <p:spPr>
          <a:xfrm>
            <a:off x="554101" y="6533096"/>
            <a:ext cx="377092" cy="158251"/>
          </a:xfrm>
        </p:spPr>
        <p:txBody>
          <a:bodyPr/>
          <a:lstStyle>
            <a:lvl1pPr>
              <a:lnSpc>
                <a:spcPts val="1161"/>
              </a:lnSpc>
              <a:defRPr>
                <a:solidFill>
                  <a:schemeClr val="bg2"/>
                </a:solidFill>
              </a:defRPr>
            </a:lvl1pPr>
          </a:lstStyle>
          <a:p>
            <a:fld id="{B9D71CC6-9F33-47EF-B107-9E4255E00C3B}"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6629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341223" y="6356352"/>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647881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3133"/>
          </a:xfrm>
        </p:spPr>
        <p:txBody>
          <a:bodyPr anchor="t">
            <a:normAutofit/>
          </a:bodyPr>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Slide Number Placeholder 1"/>
          <p:cNvSpPr>
            <a:spLocks noGrp="1"/>
          </p:cNvSpPr>
          <p:nvPr>
            <p:ph type="sldNum" sz="quarter" idx="4"/>
          </p:nvPr>
        </p:nvSpPr>
        <p:spPr>
          <a:xfrm>
            <a:off x="341223" y="6356352"/>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2339491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a:lvl1pPr>
          </a:lstStyle>
          <a:p>
            <a:r>
              <a:rPr lang="en-US"/>
              <a:t>CLICK TO EDIT MASTER TITLE STYLE</a:t>
            </a:r>
          </a:p>
        </p:txBody>
      </p:sp>
      <p:sp>
        <p:nvSpPr>
          <p:cNvPr id="3" name="Text Placeholder 2"/>
          <p:cNvSpPr>
            <a:spLocks noGrp="1"/>
          </p:cNvSpPr>
          <p:nvPr>
            <p:ph type="body" idx="1"/>
          </p:nvPr>
        </p:nvSpPr>
        <p:spPr>
          <a:xfrm>
            <a:off x="609600" y="1534585"/>
            <a:ext cx="5386917"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5934"/>
            <a:ext cx="5386917" cy="3949700"/>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4585"/>
            <a:ext cx="5389033"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9" y="2175934"/>
            <a:ext cx="5389033" cy="3949700"/>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
          <p:cNvSpPr>
            <a:spLocks noGrp="1"/>
          </p:cNvSpPr>
          <p:nvPr>
            <p:ph type="sldNum" sz="quarter" idx="10"/>
          </p:nvPr>
        </p:nvSpPr>
        <p:spPr>
          <a:xfrm>
            <a:off x="341223" y="6356352"/>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1834196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a:lvl1pPr>
          </a:lstStyle>
          <a:p>
            <a:r>
              <a:rPr lang="en-US"/>
              <a:t>CLICK TO EDIT MASTER TITLE STYLE</a:t>
            </a:r>
          </a:p>
        </p:txBody>
      </p:sp>
      <p:sp>
        <p:nvSpPr>
          <p:cNvPr id="4" name="Slide Number Placeholder 1"/>
          <p:cNvSpPr>
            <a:spLocks noGrp="1"/>
          </p:cNvSpPr>
          <p:nvPr>
            <p:ph type="sldNum" sz="quarter" idx="4"/>
          </p:nvPr>
        </p:nvSpPr>
        <p:spPr>
          <a:xfrm>
            <a:off x="341223" y="6356352"/>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313258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341223" y="6356352"/>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186418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3"/>
            <a:ext cx="4011084"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Slide Number Placeholder 1"/>
          <p:cNvSpPr>
            <a:spLocks noGrp="1"/>
          </p:cNvSpPr>
          <p:nvPr>
            <p:ph type="sldNum" sz="quarter" idx="4"/>
          </p:nvPr>
        </p:nvSpPr>
        <p:spPr>
          <a:xfrm>
            <a:off x="341223" y="6356352"/>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1220997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4E18B-B064-48EB-A8D0-2B76346C80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72B7F3-7A52-4DA5-AD95-01FFA1451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F74D50-6986-4B80-A8D9-B98B1E86F6BA}"/>
              </a:ext>
            </a:extLst>
          </p:cNvPr>
          <p:cNvSpPr>
            <a:spLocks noGrp="1"/>
          </p:cNvSpPr>
          <p:nvPr>
            <p:ph type="dt" sz="half" idx="10"/>
          </p:nvPr>
        </p:nvSpPr>
        <p:spPr/>
        <p:txBody>
          <a:bodyPr/>
          <a:lstStyle/>
          <a:p>
            <a:fld id="{FE03F723-E002-4826-B4BA-DFBCFBAB069A}" type="datetimeFigureOut">
              <a:rPr lang="en-US" smtClean="0"/>
              <a:t>2/14/2023</a:t>
            </a:fld>
            <a:endParaRPr lang="en-US" dirty="0"/>
          </a:p>
        </p:txBody>
      </p:sp>
      <p:sp>
        <p:nvSpPr>
          <p:cNvPr id="5" name="Footer Placeholder 4">
            <a:extLst>
              <a:ext uri="{FF2B5EF4-FFF2-40B4-BE49-F238E27FC236}">
                <a16:creationId xmlns:a16="http://schemas.microsoft.com/office/drawing/2014/main" id="{DF08633B-C40A-41BD-A769-1A45CFBD65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818D74-34FB-4E2C-8CD0-CBEC3390AED6}"/>
              </a:ext>
            </a:extLst>
          </p:cNvPr>
          <p:cNvSpPr>
            <a:spLocks noGrp="1"/>
          </p:cNvSpPr>
          <p:nvPr>
            <p:ph type="sldNum" sz="quarter" idx="12"/>
          </p:nvPr>
        </p:nvSpPr>
        <p:spPr/>
        <p:txBody>
          <a:bodyPr/>
          <a:lstStyle/>
          <a:p>
            <a:fld id="{F4701C93-F056-4C47-9F2C-8E499B7768F4}" type="slidenum">
              <a:rPr lang="en-US" smtClean="0"/>
              <a:t>‹#›</a:t>
            </a:fld>
            <a:endParaRPr lang="en-US" dirty="0"/>
          </a:p>
        </p:txBody>
      </p:sp>
    </p:spTree>
    <p:extLst>
      <p:ext uri="{BB962C8B-B14F-4D97-AF65-F5344CB8AC3E}">
        <p14:creationId xmlns:p14="http://schemas.microsoft.com/office/powerpoint/2010/main" val="939877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F925-D239-40BE-982C-FE72A2D2B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73828-465D-4D0A-9015-C251C5C8F9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1848F9-2167-4262-B203-C25FB6177CFE}"/>
              </a:ext>
            </a:extLst>
          </p:cNvPr>
          <p:cNvSpPr>
            <a:spLocks noGrp="1"/>
          </p:cNvSpPr>
          <p:nvPr>
            <p:ph type="dt" sz="half" idx="10"/>
          </p:nvPr>
        </p:nvSpPr>
        <p:spPr/>
        <p:txBody>
          <a:bodyPr/>
          <a:lstStyle/>
          <a:p>
            <a:fld id="{8876DCEA-5842-44DE-B7D0-D19FC909F4F2}" type="datetimeFigureOut">
              <a:rPr lang="en-US" smtClean="0"/>
              <a:t>2/14/2023</a:t>
            </a:fld>
            <a:endParaRPr lang="en-US" dirty="0"/>
          </a:p>
        </p:txBody>
      </p:sp>
      <p:sp>
        <p:nvSpPr>
          <p:cNvPr id="5" name="Footer Placeholder 4">
            <a:extLst>
              <a:ext uri="{FF2B5EF4-FFF2-40B4-BE49-F238E27FC236}">
                <a16:creationId xmlns:a16="http://schemas.microsoft.com/office/drawing/2014/main" id="{C6E4DC46-CAAD-4AD3-8A5C-AFF1531CA1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665B4A-B54D-48F6-B037-4D5B10C66FE5}"/>
              </a:ext>
            </a:extLst>
          </p:cNvPr>
          <p:cNvSpPr>
            <a:spLocks noGrp="1"/>
          </p:cNvSpPr>
          <p:nvPr>
            <p:ph type="sldNum" sz="quarter" idx="12"/>
          </p:nvPr>
        </p:nvSpPr>
        <p:spPr/>
        <p:txBody>
          <a:bodyPr/>
          <a:lstStyle/>
          <a:p>
            <a:fld id="{C8E7D9A8-F17B-4804-9DF7-F650A7248BC2}" type="slidenum">
              <a:rPr lang="en-US" smtClean="0"/>
              <a:t>‹#›</a:t>
            </a:fld>
            <a:endParaRPr lang="en-US" dirty="0"/>
          </a:p>
        </p:txBody>
      </p:sp>
    </p:spTree>
    <p:extLst>
      <p:ext uri="{BB962C8B-B14F-4D97-AF65-F5344CB8AC3E}">
        <p14:creationId xmlns:p14="http://schemas.microsoft.com/office/powerpoint/2010/main" val="2267348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5411-A4D3-416C-A16F-4883A8FA77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479AF6-FB34-4925-9193-432DD8327A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9888-C081-4B2D-8DB4-39FF2FBF122E}"/>
              </a:ext>
            </a:extLst>
          </p:cNvPr>
          <p:cNvSpPr>
            <a:spLocks noGrp="1"/>
          </p:cNvSpPr>
          <p:nvPr>
            <p:ph type="dt" sz="half" idx="10"/>
          </p:nvPr>
        </p:nvSpPr>
        <p:spPr/>
        <p:txBody>
          <a:bodyPr/>
          <a:lstStyle/>
          <a:p>
            <a:fld id="{8876DCEA-5842-44DE-B7D0-D19FC909F4F2}" type="datetimeFigureOut">
              <a:rPr lang="en-US" smtClean="0"/>
              <a:t>2/14/2023</a:t>
            </a:fld>
            <a:endParaRPr lang="en-US" dirty="0"/>
          </a:p>
        </p:txBody>
      </p:sp>
      <p:sp>
        <p:nvSpPr>
          <p:cNvPr id="5" name="Footer Placeholder 4">
            <a:extLst>
              <a:ext uri="{FF2B5EF4-FFF2-40B4-BE49-F238E27FC236}">
                <a16:creationId xmlns:a16="http://schemas.microsoft.com/office/drawing/2014/main" id="{D46A6228-BE69-4B0C-B97D-8113CFF722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065403-B316-4CD2-8454-E4275FC2EFF7}"/>
              </a:ext>
            </a:extLst>
          </p:cNvPr>
          <p:cNvSpPr>
            <a:spLocks noGrp="1"/>
          </p:cNvSpPr>
          <p:nvPr>
            <p:ph type="sldNum" sz="quarter" idx="12"/>
          </p:nvPr>
        </p:nvSpPr>
        <p:spPr/>
        <p:txBody>
          <a:bodyPr/>
          <a:lstStyle/>
          <a:p>
            <a:fld id="{C8E7D9A8-F17B-4804-9DF7-F650A7248BC2}" type="slidenum">
              <a:rPr lang="en-US" smtClean="0"/>
              <a:t>‹#›</a:t>
            </a:fld>
            <a:endParaRPr lang="en-US" dirty="0"/>
          </a:p>
        </p:txBody>
      </p:sp>
    </p:spTree>
    <p:extLst>
      <p:ext uri="{BB962C8B-B14F-4D97-AF65-F5344CB8AC3E}">
        <p14:creationId xmlns:p14="http://schemas.microsoft.com/office/powerpoint/2010/main" val="1520590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B01F7-2E8B-4570-97E1-8A9460D22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72BBE9-5C17-4175-88D3-DBE53EAF6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8F1BA3-696A-42E9-A9EE-8E2F24F6D4DB}"/>
              </a:ext>
            </a:extLst>
          </p:cNvPr>
          <p:cNvSpPr>
            <a:spLocks noGrp="1"/>
          </p:cNvSpPr>
          <p:nvPr>
            <p:ph type="dt" sz="half" idx="10"/>
          </p:nvPr>
        </p:nvSpPr>
        <p:spPr/>
        <p:txBody>
          <a:bodyPr/>
          <a:lstStyle/>
          <a:p>
            <a:fld id="{8876DCEA-5842-44DE-B7D0-D19FC909F4F2}" type="datetimeFigureOut">
              <a:rPr lang="en-US" smtClean="0"/>
              <a:t>2/14/2023</a:t>
            </a:fld>
            <a:endParaRPr lang="en-US" dirty="0"/>
          </a:p>
        </p:txBody>
      </p:sp>
      <p:sp>
        <p:nvSpPr>
          <p:cNvPr id="5" name="Footer Placeholder 4">
            <a:extLst>
              <a:ext uri="{FF2B5EF4-FFF2-40B4-BE49-F238E27FC236}">
                <a16:creationId xmlns:a16="http://schemas.microsoft.com/office/drawing/2014/main" id="{C90B2E16-0C6A-46DE-8323-8BD58E678F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D91644-78EF-4238-96E9-8A0EB1B8D0C0}"/>
              </a:ext>
            </a:extLst>
          </p:cNvPr>
          <p:cNvSpPr>
            <a:spLocks noGrp="1"/>
          </p:cNvSpPr>
          <p:nvPr>
            <p:ph type="sldNum" sz="quarter" idx="12"/>
          </p:nvPr>
        </p:nvSpPr>
        <p:spPr/>
        <p:txBody>
          <a:bodyPr/>
          <a:lstStyle/>
          <a:p>
            <a:fld id="{C8E7D9A8-F17B-4804-9DF7-F650A7248BC2}" type="slidenum">
              <a:rPr lang="en-US" smtClean="0"/>
              <a:t>‹#›</a:t>
            </a:fld>
            <a:endParaRPr lang="en-US" dirty="0"/>
          </a:p>
        </p:txBody>
      </p:sp>
    </p:spTree>
    <p:extLst>
      <p:ext uri="{BB962C8B-B14F-4D97-AF65-F5344CB8AC3E}">
        <p14:creationId xmlns:p14="http://schemas.microsoft.com/office/powerpoint/2010/main" val="181930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Slide Number Placeholder 2"/>
          <p:cNvSpPr>
            <a:spLocks noGrp="1"/>
          </p:cNvSpPr>
          <p:nvPr>
            <p:ph type="sldNum" sz="quarter" idx="10"/>
          </p:nvPr>
        </p:nvSpPr>
        <p:spPr/>
        <p:txBody>
          <a:bodyPr/>
          <a:lstStyle/>
          <a:p>
            <a:fld id="{ADBB5B7E-4A36-4DEA-8D3A-A9CBA73BAF4C}" type="slidenum">
              <a:rPr lang="en-US" smtClean="0">
                <a:solidFill>
                  <a:srgbClr val="002776"/>
                </a:solidFill>
              </a:rPr>
              <a:pPr/>
              <a:t>‹#›</a:t>
            </a:fld>
            <a:endParaRPr lang="en-US" dirty="0">
              <a:solidFill>
                <a:srgbClr val="002776"/>
              </a:solidFill>
            </a:endParaRPr>
          </a:p>
        </p:txBody>
      </p:sp>
      <p:sp>
        <p:nvSpPr>
          <p:cNvPr id="4" name="Footer Placeholder 3"/>
          <p:cNvSpPr>
            <a:spLocks noGrp="1"/>
          </p:cNvSpPr>
          <p:nvPr>
            <p:ph type="ftr" sz="quarter" idx="11"/>
          </p:nvPr>
        </p:nvSpPr>
        <p:spPr/>
        <p:txBody>
          <a:bodyPr/>
          <a:lstStyle/>
          <a:p>
            <a:r>
              <a:rPr lang="en-US" dirty="0">
                <a:solidFill>
                  <a:srgbClr val="002776"/>
                </a:solidFill>
              </a:rPr>
              <a:t>Presentation of the French firm - April 2014</a:t>
            </a:r>
            <a:endParaRPr lang="fr-FR" dirty="0">
              <a:solidFill>
                <a:srgbClr val="002776"/>
              </a:solidFill>
            </a:endParaRPr>
          </a:p>
        </p:txBody>
      </p:sp>
      <p:pic>
        <p:nvPicPr>
          <p:cNvPr id="5" name="Picture 2" descr="http://oilworldcompanies.com/wp-content/uploads/2014/01/total-sahara-occidental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348836" y="3"/>
            <a:ext cx="852321" cy="779463"/>
          </a:xfrm>
          <a:prstGeom prst="rect">
            <a:avLst/>
          </a:prstGeom>
          <a:noFill/>
          <a:extLst>
            <a:ext uri="{909E8E84-426E-40DD-AFC4-6F175D3DCCD1}">
              <a14:hiddenFill xmlns:a14="http://schemas.microsoft.com/office/drawing/2010/main">
                <a:solidFill>
                  <a:srgbClr val="FFFFFF"/>
                </a:solidFill>
              </a14:hiddenFill>
            </a:ext>
          </a:extLst>
        </p:spPr>
      </p:pic>
      <p:sp>
        <p:nvSpPr>
          <p:cNvPr id="6" name="Line 35"/>
          <p:cNvSpPr>
            <a:spLocks noChangeShapeType="1"/>
          </p:cNvSpPr>
          <p:nvPr userDrawn="1"/>
        </p:nvSpPr>
        <p:spPr bwMode="gray">
          <a:xfrm>
            <a:off x="482602" y="806451"/>
            <a:ext cx="10283092" cy="0"/>
          </a:xfrm>
          <a:prstGeom prst="line">
            <a:avLst/>
          </a:prstGeom>
          <a:noFill/>
          <a:ln w="19050">
            <a:solidFill>
              <a:schemeClr val="accent1"/>
            </a:solidFill>
            <a:round/>
            <a:headEnd/>
            <a:tailEnd/>
          </a:ln>
          <a:effectLst/>
        </p:spPr>
        <p:txBody>
          <a:bodyPr wrap="none" anchor="ctr"/>
          <a:lstStyle/>
          <a:p>
            <a:pPr eaLnBrk="0" fontAlgn="base" hangingPunct="0">
              <a:lnSpc>
                <a:spcPct val="106000"/>
              </a:lnSpc>
              <a:spcBef>
                <a:spcPct val="50000"/>
              </a:spcBef>
              <a:spcAft>
                <a:spcPct val="0"/>
              </a:spcAft>
              <a:buSzPct val="100000"/>
              <a:buFont typeface="Wingdings 2" pitchFamily="18" charset="2"/>
              <a:buNone/>
              <a:defRPr/>
            </a:pPr>
            <a:endParaRPr lang="en-US" sz="1755" dirty="0">
              <a:solidFill>
                <a:srgbClr val="000000"/>
              </a:solidFill>
              <a:cs typeface="Arial" charset="0"/>
            </a:endParaRPr>
          </a:p>
        </p:txBody>
      </p:sp>
    </p:spTree>
    <p:extLst>
      <p:ext uri="{BB962C8B-B14F-4D97-AF65-F5344CB8AC3E}">
        <p14:creationId xmlns:p14="http://schemas.microsoft.com/office/powerpoint/2010/main" val="744756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A7DC-C29B-4248-B0E4-8AC792F83F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03530D-606E-4665-B913-84E2BC58FC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AFB80E-3226-4931-B697-16D3D454129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F22DEE-FF46-4FB1-A550-0AD9C1598E98}"/>
              </a:ext>
            </a:extLst>
          </p:cNvPr>
          <p:cNvSpPr>
            <a:spLocks noGrp="1"/>
          </p:cNvSpPr>
          <p:nvPr>
            <p:ph type="dt" sz="half" idx="10"/>
          </p:nvPr>
        </p:nvSpPr>
        <p:spPr/>
        <p:txBody>
          <a:bodyPr/>
          <a:lstStyle/>
          <a:p>
            <a:fld id="{8876DCEA-5842-44DE-B7D0-D19FC909F4F2}" type="datetimeFigureOut">
              <a:rPr lang="en-US" smtClean="0"/>
              <a:t>2/14/2023</a:t>
            </a:fld>
            <a:endParaRPr lang="en-US" dirty="0"/>
          </a:p>
        </p:txBody>
      </p:sp>
      <p:sp>
        <p:nvSpPr>
          <p:cNvPr id="6" name="Footer Placeholder 5">
            <a:extLst>
              <a:ext uri="{FF2B5EF4-FFF2-40B4-BE49-F238E27FC236}">
                <a16:creationId xmlns:a16="http://schemas.microsoft.com/office/drawing/2014/main" id="{F05AB4AE-6061-4AA5-9E6B-9FD3932C36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C72DDF-3AFF-49F5-AFA9-33E05BD13BF3}"/>
              </a:ext>
            </a:extLst>
          </p:cNvPr>
          <p:cNvSpPr>
            <a:spLocks noGrp="1"/>
          </p:cNvSpPr>
          <p:nvPr>
            <p:ph type="sldNum" sz="quarter" idx="12"/>
          </p:nvPr>
        </p:nvSpPr>
        <p:spPr/>
        <p:txBody>
          <a:bodyPr/>
          <a:lstStyle/>
          <a:p>
            <a:fld id="{C8E7D9A8-F17B-4804-9DF7-F650A7248BC2}" type="slidenum">
              <a:rPr lang="en-US" smtClean="0"/>
              <a:t>‹#›</a:t>
            </a:fld>
            <a:endParaRPr lang="en-US" dirty="0"/>
          </a:p>
        </p:txBody>
      </p:sp>
    </p:spTree>
    <p:extLst>
      <p:ext uri="{BB962C8B-B14F-4D97-AF65-F5344CB8AC3E}">
        <p14:creationId xmlns:p14="http://schemas.microsoft.com/office/powerpoint/2010/main" val="2796556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4475-FD3E-41E1-8410-1C0ADE6B2B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0743A-F037-42BE-ABE6-6CE59C0F0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D82274-14BD-4877-B519-E04C07B538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9FFFC-1273-4613-8AD7-CAAE1457CD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E0398A3-948A-4B5C-8FBE-88A334934F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990EC7-FD25-488A-A6ED-4C1293AFF1B7}"/>
              </a:ext>
            </a:extLst>
          </p:cNvPr>
          <p:cNvSpPr>
            <a:spLocks noGrp="1"/>
          </p:cNvSpPr>
          <p:nvPr>
            <p:ph type="dt" sz="half" idx="10"/>
          </p:nvPr>
        </p:nvSpPr>
        <p:spPr/>
        <p:txBody>
          <a:bodyPr/>
          <a:lstStyle/>
          <a:p>
            <a:fld id="{8876DCEA-5842-44DE-B7D0-D19FC909F4F2}" type="datetimeFigureOut">
              <a:rPr lang="en-US" smtClean="0"/>
              <a:t>2/14/2023</a:t>
            </a:fld>
            <a:endParaRPr lang="en-US" dirty="0"/>
          </a:p>
        </p:txBody>
      </p:sp>
      <p:sp>
        <p:nvSpPr>
          <p:cNvPr id="8" name="Footer Placeholder 7">
            <a:extLst>
              <a:ext uri="{FF2B5EF4-FFF2-40B4-BE49-F238E27FC236}">
                <a16:creationId xmlns:a16="http://schemas.microsoft.com/office/drawing/2014/main" id="{C263C1C5-542E-4955-8721-40E29BFD608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1BB34A6-4654-4F6D-97E6-5EAEBE9E26DC}"/>
              </a:ext>
            </a:extLst>
          </p:cNvPr>
          <p:cNvSpPr>
            <a:spLocks noGrp="1"/>
          </p:cNvSpPr>
          <p:nvPr>
            <p:ph type="sldNum" sz="quarter" idx="12"/>
          </p:nvPr>
        </p:nvSpPr>
        <p:spPr/>
        <p:txBody>
          <a:bodyPr/>
          <a:lstStyle/>
          <a:p>
            <a:fld id="{C8E7D9A8-F17B-4804-9DF7-F650A7248BC2}" type="slidenum">
              <a:rPr lang="en-US" smtClean="0"/>
              <a:t>‹#›</a:t>
            </a:fld>
            <a:endParaRPr lang="en-US" dirty="0"/>
          </a:p>
        </p:txBody>
      </p:sp>
    </p:spTree>
    <p:extLst>
      <p:ext uri="{BB962C8B-B14F-4D97-AF65-F5344CB8AC3E}">
        <p14:creationId xmlns:p14="http://schemas.microsoft.com/office/powerpoint/2010/main" val="4191973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4E17-8F2B-4F50-A800-20B5FCD928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2C2364-4FD0-425F-B093-B832BB3203B7}"/>
              </a:ext>
            </a:extLst>
          </p:cNvPr>
          <p:cNvSpPr>
            <a:spLocks noGrp="1"/>
          </p:cNvSpPr>
          <p:nvPr>
            <p:ph type="dt" sz="half" idx="10"/>
          </p:nvPr>
        </p:nvSpPr>
        <p:spPr/>
        <p:txBody>
          <a:bodyPr/>
          <a:lstStyle/>
          <a:p>
            <a:fld id="{8876DCEA-5842-44DE-B7D0-D19FC909F4F2}" type="datetimeFigureOut">
              <a:rPr lang="en-US" smtClean="0"/>
              <a:t>2/14/2023</a:t>
            </a:fld>
            <a:endParaRPr lang="en-US" dirty="0"/>
          </a:p>
        </p:txBody>
      </p:sp>
      <p:sp>
        <p:nvSpPr>
          <p:cNvPr id="4" name="Footer Placeholder 3">
            <a:extLst>
              <a:ext uri="{FF2B5EF4-FFF2-40B4-BE49-F238E27FC236}">
                <a16:creationId xmlns:a16="http://schemas.microsoft.com/office/drawing/2014/main" id="{D50ACF79-937F-48E9-BF06-CADCC276DC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FB3D0C-70EB-42CE-8D9A-0624C59F62E1}"/>
              </a:ext>
            </a:extLst>
          </p:cNvPr>
          <p:cNvSpPr>
            <a:spLocks noGrp="1"/>
          </p:cNvSpPr>
          <p:nvPr>
            <p:ph type="sldNum" sz="quarter" idx="12"/>
          </p:nvPr>
        </p:nvSpPr>
        <p:spPr/>
        <p:txBody>
          <a:bodyPr/>
          <a:lstStyle/>
          <a:p>
            <a:fld id="{C8E7D9A8-F17B-4804-9DF7-F650A7248BC2}" type="slidenum">
              <a:rPr lang="en-US" smtClean="0"/>
              <a:t>‹#›</a:t>
            </a:fld>
            <a:endParaRPr lang="en-US" dirty="0"/>
          </a:p>
        </p:txBody>
      </p:sp>
    </p:spTree>
    <p:extLst>
      <p:ext uri="{BB962C8B-B14F-4D97-AF65-F5344CB8AC3E}">
        <p14:creationId xmlns:p14="http://schemas.microsoft.com/office/powerpoint/2010/main" val="2889725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D9120-5B99-46BF-B40A-CD29A61153D7}"/>
              </a:ext>
            </a:extLst>
          </p:cNvPr>
          <p:cNvSpPr>
            <a:spLocks noGrp="1"/>
          </p:cNvSpPr>
          <p:nvPr>
            <p:ph type="dt" sz="half" idx="10"/>
          </p:nvPr>
        </p:nvSpPr>
        <p:spPr/>
        <p:txBody>
          <a:bodyPr/>
          <a:lstStyle/>
          <a:p>
            <a:fld id="{8876DCEA-5842-44DE-B7D0-D19FC909F4F2}" type="datetimeFigureOut">
              <a:rPr lang="en-US" smtClean="0"/>
              <a:t>2/14/2023</a:t>
            </a:fld>
            <a:endParaRPr lang="en-US" dirty="0"/>
          </a:p>
        </p:txBody>
      </p:sp>
      <p:sp>
        <p:nvSpPr>
          <p:cNvPr id="3" name="Footer Placeholder 2">
            <a:extLst>
              <a:ext uri="{FF2B5EF4-FFF2-40B4-BE49-F238E27FC236}">
                <a16:creationId xmlns:a16="http://schemas.microsoft.com/office/drawing/2014/main" id="{394DFB31-6C3D-4D8F-944E-188BC6763C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14625A9-57F2-4141-8B66-722971C953CE}"/>
              </a:ext>
            </a:extLst>
          </p:cNvPr>
          <p:cNvSpPr>
            <a:spLocks noGrp="1"/>
          </p:cNvSpPr>
          <p:nvPr>
            <p:ph type="sldNum" sz="quarter" idx="12"/>
          </p:nvPr>
        </p:nvSpPr>
        <p:spPr/>
        <p:txBody>
          <a:bodyPr/>
          <a:lstStyle/>
          <a:p>
            <a:fld id="{C8E7D9A8-F17B-4804-9DF7-F650A7248BC2}" type="slidenum">
              <a:rPr lang="en-US" smtClean="0"/>
              <a:t>‹#›</a:t>
            </a:fld>
            <a:endParaRPr lang="en-US" dirty="0"/>
          </a:p>
        </p:txBody>
      </p:sp>
    </p:spTree>
    <p:extLst>
      <p:ext uri="{BB962C8B-B14F-4D97-AF65-F5344CB8AC3E}">
        <p14:creationId xmlns:p14="http://schemas.microsoft.com/office/powerpoint/2010/main" val="3757784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385F-84CE-4349-9D04-B27CDC2781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887B4A-65DD-41BA-924A-855CFF2D87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88DD65-4C68-4E82-BB38-9956BC103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82FD4D-C4C3-48C5-B8EA-4181D1B9B463}"/>
              </a:ext>
            </a:extLst>
          </p:cNvPr>
          <p:cNvSpPr>
            <a:spLocks noGrp="1"/>
          </p:cNvSpPr>
          <p:nvPr>
            <p:ph type="dt" sz="half" idx="10"/>
          </p:nvPr>
        </p:nvSpPr>
        <p:spPr/>
        <p:txBody>
          <a:bodyPr/>
          <a:lstStyle/>
          <a:p>
            <a:fld id="{8876DCEA-5842-44DE-B7D0-D19FC909F4F2}" type="datetimeFigureOut">
              <a:rPr lang="en-US" smtClean="0"/>
              <a:t>2/14/2023</a:t>
            </a:fld>
            <a:endParaRPr lang="en-US" dirty="0"/>
          </a:p>
        </p:txBody>
      </p:sp>
      <p:sp>
        <p:nvSpPr>
          <p:cNvPr id="6" name="Footer Placeholder 5">
            <a:extLst>
              <a:ext uri="{FF2B5EF4-FFF2-40B4-BE49-F238E27FC236}">
                <a16:creationId xmlns:a16="http://schemas.microsoft.com/office/drawing/2014/main" id="{01E8667A-0C60-489B-9818-03FC30E3D8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2F493A-B31E-4769-91C4-FC1B78E93345}"/>
              </a:ext>
            </a:extLst>
          </p:cNvPr>
          <p:cNvSpPr>
            <a:spLocks noGrp="1"/>
          </p:cNvSpPr>
          <p:nvPr>
            <p:ph type="sldNum" sz="quarter" idx="12"/>
          </p:nvPr>
        </p:nvSpPr>
        <p:spPr/>
        <p:txBody>
          <a:bodyPr/>
          <a:lstStyle/>
          <a:p>
            <a:fld id="{C8E7D9A8-F17B-4804-9DF7-F650A7248BC2}" type="slidenum">
              <a:rPr lang="en-US" smtClean="0"/>
              <a:t>‹#›</a:t>
            </a:fld>
            <a:endParaRPr lang="en-US" dirty="0"/>
          </a:p>
        </p:txBody>
      </p:sp>
    </p:spTree>
    <p:extLst>
      <p:ext uri="{BB962C8B-B14F-4D97-AF65-F5344CB8AC3E}">
        <p14:creationId xmlns:p14="http://schemas.microsoft.com/office/powerpoint/2010/main" val="1041912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EC40-F368-4A30-B744-4C566DF03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FCDC94-B0A2-4F3F-9E05-0FD45C97E6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F5306F8-D7E8-49E8-999C-7A0354C1E7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0AB645-259E-4411-8BEA-C5EBC47B21AC}"/>
              </a:ext>
            </a:extLst>
          </p:cNvPr>
          <p:cNvSpPr>
            <a:spLocks noGrp="1"/>
          </p:cNvSpPr>
          <p:nvPr>
            <p:ph type="dt" sz="half" idx="10"/>
          </p:nvPr>
        </p:nvSpPr>
        <p:spPr/>
        <p:txBody>
          <a:bodyPr/>
          <a:lstStyle/>
          <a:p>
            <a:fld id="{8876DCEA-5842-44DE-B7D0-D19FC909F4F2}" type="datetimeFigureOut">
              <a:rPr lang="en-US" smtClean="0"/>
              <a:t>2/14/2023</a:t>
            </a:fld>
            <a:endParaRPr lang="en-US" dirty="0"/>
          </a:p>
        </p:txBody>
      </p:sp>
      <p:sp>
        <p:nvSpPr>
          <p:cNvPr id="6" name="Footer Placeholder 5">
            <a:extLst>
              <a:ext uri="{FF2B5EF4-FFF2-40B4-BE49-F238E27FC236}">
                <a16:creationId xmlns:a16="http://schemas.microsoft.com/office/drawing/2014/main" id="{13407573-D46F-42F2-BD96-C6797E3695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97507B-DDCF-4D65-A8E5-F212E53BDA2F}"/>
              </a:ext>
            </a:extLst>
          </p:cNvPr>
          <p:cNvSpPr>
            <a:spLocks noGrp="1"/>
          </p:cNvSpPr>
          <p:nvPr>
            <p:ph type="sldNum" sz="quarter" idx="12"/>
          </p:nvPr>
        </p:nvSpPr>
        <p:spPr/>
        <p:txBody>
          <a:bodyPr/>
          <a:lstStyle/>
          <a:p>
            <a:fld id="{C8E7D9A8-F17B-4804-9DF7-F650A7248BC2}" type="slidenum">
              <a:rPr lang="en-US" smtClean="0"/>
              <a:t>‹#›</a:t>
            </a:fld>
            <a:endParaRPr lang="en-US" dirty="0"/>
          </a:p>
        </p:txBody>
      </p:sp>
    </p:spTree>
    <p:extLst>
      <p:ext uri="{BB962C8B-B14F-4D97-AF65-F5344CB8AC3E}">
        <p14:creationId xmlns:p14="http://schemas.microsoft.com/office/powerpoint/2010/main" val="959635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AF07-A4CF-4DA8-AE56-354332F251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915EEF-8E79-45F5-96D4-23A2C0C83D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EF018-9B98-4B7D-AC81-635A2D541F2A}"/>
              </a:ext>
            </a:extLst>
          </p:cNvPr>
          <p:cNvSpPr>
            <a:spLocks noGrp="1"/>
          </p:cNvSpPr>
          <p:nvPr>
            <p:ph type="dt" sz="half" idx="10"/>
          </p:nvPr>
        </p:nvSpPr>
        <p:spPr/>
        <p:txBody>
          <a:bodyPr/>
          <a:lstStyle/>
          <a:p>
            <a:fld id="{8876DCEA-5842-44DE-B7D0-D19FC909F4F2}" type="datetimeFigureOut">
              <a:rPr lang="en-US" smtClean="0"/>
              <a:t>2/14/2023</a:t>
            </a:fld>
            <a:endParaRPr lang="en-US" dirty="0"/>
          </a:p>
        </p:txBody>
      </p:sp>
      <p:sp>
        <p:nvSpPr>
          <p:cNvPr id="5" name="Footer Placeholder 4">
            <a:extLst>
              <a:ext uri="{FF2B5EF4-FFF2-40B4-BE49-F238E27FC236}">
                <a16:creationId xmlns:a16="http://schemas.microsoft.com/office/drawing/2014/main" id="{61CE6E65-9014-4F5F-B32C-27058CDA71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B0672B-72E9-4BCE-9582-82BAFAB263FA}"/>
              </a:ext>
            </a:extLst>
          </p:cNvPr>
          <p:cNvSpPr>
            <a:spLocks noGrp="1"/>
          </p:cNvSpPr>
          <p:nvPr>
            <p:ph type="sldNum" sz="quarter" idx="12"/>
          </p:nvPr>
        </p:nvSpPr>
        <p:spPr/>
        <p:txBody>
          <a:bodyPr/>
          <a:lstStyle/>
          <a:p>
            <a:fld id="{C8E7D9A8-F17B-4804-9DF7-F650A7248BC2}" type="slidenum">
              <a:rPr lang="en-US" smtClean="0"/>
              <a:t>‹#›</a:t>
            </a:fld>
            <a:endParaRPr lang="en-US" dirty="0"/>
          </a:p>
        </p:txBody>
      </p:sp>
    </p:spTree>
    <p:extLst>
      <p:ext uri="{BB962C8B-B14F-4D97-AF65-F5344CB8AC3E}">
        <p14:creationId xmlns:p14="http://schemas.microsoft.com/office/powerpoint/2010/main" val="31936527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63E653-87B8-4354-A8C9-92DD0D6914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ADE98B-F266-4B2D-AE68-676D7B93E6D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4E1FB-52C8-46A5-AA8E-57B42091C86C}"/>
              </a:ext>
            </a:extLst>
          </p:cNvPr>
          <p:cNvSpPr>
            <a:spLocks noGrp="1"/>
          </p:cNvSpPr>
          <p:nvPr>
            <p:ph type="dt" sz="half" idx="10"/>
          </p:nvPr>
        </p:nvSpPr>
        <p:spPr/>
        <p:txBody>
          <a:bodyPr/>
          <a:lstStyle/>
          <a:p>
            <a:fld id="{8876DCEA-5842-44DE-B7D0-D19FC909F4F2}" type="datetimeFigureOut">
              <a:rPr lang="en-US" smtClean="0"/>
              <a:t>2/14/2023</a:t>
            </a:fld>
            <a:endParaRPr lang="en-US" dirty="0"/>
          </a:p>
        </p:txBody>
      </p:sp>
      <p:sp>
        <p:nvSpPr>
          <p:cNvPr id="5" name="Footer Placeholder 4">
            <a:extLst>
              <a:ext uri="{FF2B5EF4-FFF2-40B4-BE49-F238E27FC236}">
                <a16:creationId xmlns:a16="http://schemas.microsoft.com/office/drawing/2014/main" id="{6D2C3966-B4BE-4436-8130-0DCBBDD000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C75A9D-BC20-4DE4-ABCA-6B257E37A44C}"/>
              </a:ext>
            </a:extLst>
          </p:cNvPr>
          <p:cNvSpPr>
            <a:spLocks noGrp="1"/>
          </p:cNvSpPr>
          <p:nvPr>
            <p:ph type="sldNum" sz="quarter" idx="12"/>
          </p:nvPr>
        </p:nvSpPr>
        <p:spPr/>
        <p:txBody>
          <a:bodyPr/>
          <a:lstStyle/>
          <a:p>
            <a:fld id="{C8E7D9A8-F17B-4804-9DF7-F650A7248BC2}" type="slidenum">
              <a:rPr lang="en-US" smtClean="0"/>
              <a:t>‹#›</a:t>
            </a:fld>
            <a:endParaRPr lang="en-US" dirty="0"/>
          </a:p>
        </p:txBody>
      </p:sp>
    </p:spTree>
    <p:extLst>
      <p:ext uri="{BB962C8B-B14F-4D97-AF65-F5344CB8AC3E}">
        <p14:creationId xmlns:p14="http://schemas.microsoft.com/office/powerpoint/2010/main" val="2100118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059"/>
            <a:ext cx="12173964" cy="6849883"/>
          </a:xfrm>
          <a:prstGeom prst="rect">
            <a:avLst/>
          </a:prstGeom>
          <a:blipFill rotWithShape="1">
            <a:blip r:embed="rId3"/>
            <a:stretch>
              <a:fillRect/>
            </a:stretch>
          </a:blipFill>
        </p:spPr>
      </p:pic>
      <p:sp>
        <p:nvSpPr>
          <p:cNvPr id="7" name="Slide Number Placeholder 2"/>
          <p:cNvSpPr txBox="1">
            <a:spLocks/>
          </p:cNvSpPr>
          <p:nvPr userDrawn="1"/>
        </p:nvSpPr>
        <p:spPr>
          <a:xfrm>
            <a:off x="334834"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8A38FAF8-786F-7C4F-9F1B-B820815ED72A}" type="slidenum">
              <a:rPr lang="en-US" sz="1200" smtClean="0"/>
              <a:pPr algn="l"/>
              <a:t>‹#›</a:t>
            </a:fld>
            <a:endParaRPr lang="en-US" sz="1200"/>
          </a:p>
        </p:txBody>
      </p:sp>
      <p:sp>
        <p:nvSpPr>
          <p:cNvPr id="9" name="Title 10"/>
          <p:cNvSpPr>
            <a:spLocks noGrp="1"/>
          </p:cNvSpPr>
          <p:nvPr>
            <p:ph type="title" hasCustomPrompt="1"/>
          </p:nvPr>
        </p:nvSpPr>
        <p:spPr>
          <a:xfrm>
            <a:off x="609600" y="3505200"/>
            <a:ext cx="10972800" cy="1143000"/>
          </a:xfrm>
          <a:prstGeom prst="rect">
            <a:avLst/>
          </a:prstGeom>
        </p:spPr>
        <p:txBody>
          <a:bodyPr vert="horz"/>
          <a:lstStyle>
            <a:lvl1pPr>
              <a:defRPr sz="3200" b="1">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1828800" y="4648200"/>
            <a:ext cx="8534400" cy="990600"/>
          </a:xfrm>
          <a:prstGeom prst="rect">
            <a:avLst/>
          </a:prstGeom>
        </p:spPr>
        <p:txBody>
          <a:bodyPr/>
          <a:lstStyle>
            <a:lvl1pPr marL="0" indent="0" algn="ctr">
              <a:buNone/>
              <a:defRPr sz="2400">
                <a:solidFill>
                  <a:schemeClr val="bg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73141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341223" y="6356353"/>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451236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4D6AB691-F729-49DC-A330-3E997DCFADEB}" type="slidenum">
              <a:rPr lang="en-US">
                <a:solidFill>
                  <a:srgbClr val="002776"/>
                </a:solidFill>
              </a:rPr>
              <a:pPr/>
              <a:t>‹#›</a:t>
            </a:fld>
            <a:endParaRPr lang="en-US" dirty="0">
              <a:solidFill>
                <a:srgbClr val="002776"/>
              </a:solidFill>
            </a:endParaRPr>
          </a:p>
        </p:txBody>
      </p:sp>
      <p:sp>
        <p:nvSpPr>
          <p:cNvPr id="4" name="Footer Placeholder 3"/>
          <p:cNvSpPr>
            <a:spLocks noGrp="1"/>
          </p:cNvSpPr>
          <p:nvPr>
            <p:ph type="ftr" sz="quarter" idx="11"/>
          </p:nvPr>
        </p:nvSpPr>
        <p:spPr/>
        <p:txBody>
          <a:bodyPr/>
          <a:lstStyle>
            <a:lvl1pPr>
              <a:defRPr/>
            </a:lvl1pPr>
          </a:lstStyle>
          <a:p>
            <a:r>
              <a:rPr lang="en-US" dirty="0">
                <a:solidFill>
                  <a:srgbClr val="002776"/>
                </a:solidFill>
              </a:rPr>
              <a:t>Presentation of the French firm - April 2014</a:t>
            </a:r>
          </a:p>
        </p:txBody>
      </p:sp>
      <p:sp>
        <p:nvSpPr>
          <p:cNvPr id="6" name="Line 35"/>
          <p:cNvSpPr>
            <a:spLocks noChangeShapeType="1"/>
          </p:cNvSpPr>
          <p:nvPr userDrawn="1"/>
        </p:nvSpPr>
        <p:spPr bwMode="gray">
          <a:xfrm>
            <a:off x="482602" y="806451"/>
            <a:ext cx="10283092" cy="0"/>
          </a:xfrm>
          <a:prstGeom prst="line">
            <a:avLst/>
          </a:prstGeom>
          <a:noFill/>
          <a:ln w="19050">
            <a:solidFill>
              <a:schemeClr val="accent1"/>
            </a:solidFill>
            <a:round/>
            <a:headEnd/>
            <a:tailEnd/>
          </a:ln>
          <a:effectLst/>
        </p:spPr>
        <p:txBody>
          <a:bodyPr wrap="none" anchor="ctr"/>
          <a:lstStyle/>
          <a:p>
            <a:pPr eaLnBrk="0" fontAlgn="base" hangingPunct="0">
              <a:lnSpc>
                <a:spcPct val="106000"/>
              </a:lnSpc>
              <a:spcBef>
                <a:spcPct val="50000"/>
              </a:spcBef>
              <a:spcAft>
                <a:spcPct val="0"/>
              </a:spcAft>
              <a:buSzPct val="100000"/>
              <a:buFont typeface="Wingdings 2" pitchFamily="18" charset="2"/>
              <a:buNone/>
              <a:defRPr/>
            </a:pPr>
            <a:endParaRPr lang="en-US" sz="1755" dirty="0">
              <a:solidFill>
                <a:srgbClr val="000000"/>
              </a:solidFill>
              <a:cs typeface="Arial" charset="0"/>
            </a:endParaRPr>
          </a:p>
        </p:txBody>
      </p:sp>
    </p:spTree>
    <p:extLst>
      <p:ext uri="{BB962C8B-B14F-4D97-AF65-F5344CB8AC3E}">
        <p14:creationId xmlns:p14="http://schemas.microsoft.com/office/powerpoint/2010/main" val="40564025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normAutofit/>
          </a:bodyPr>
          <a:lstStyle>
            <a:lvl1pPr algn="l">
              <a:defRPr sz="28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186"/>
            <a:ext cx="10363200" cy="1500716"/>
          </a:xfrm>
        </p:spPr>
        <p:txBody>
          <a:bodyPr anchor="b"/>
          <a:lstStyle>
            <a:lvl1pPr marL="0" indent="0">
              <a:buNone/>
              <a:defRPr sz="2000">
                <a:solidFill>
                  <a:schemeClr val="bg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Slide Number Placeholder 1"/>
          <p:cNvSpPr>
            <a:spLocks noGrp="1"/>
          </p:cNvSpPr>
          <p:nvPr>
            <p:ph type="sldNum" sz="quarter" idx="4"/>
          </p:nvPr>
        </p:nvSpPr>
        <p:spPr>
          <a:xfrm>
            <a:off x="341223" y="6356353"/>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24725675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609601" y="1534584"/>
            <a:ext cx="5386917"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5935"/>
            <a:ext cx="5386917" cy="3949700"/>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5935"/>
            <a:ext cx="5389033" cy="3949700"/>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1"/>
          <p:cNvSpPr>
            <a:spLocks noGrp="1"/>
          </p:cNvSpPr>
          <p:nvPr>
            <p:ph type="sldNum" sz="quarter" idx="10"/>
          </p:nvPr>
        </p:nvSpPr>
        <p:spPr>
          <a:xfrm>
            <a:off x="341223" y="6356353"/>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2197850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a:lvl1pPr>
          </a:lstStyle>
          <a:p>
            <a:r>
              <a:rPr lang="en-US" dirty="0"/>
              <a:t>CLICK TO EDIT MASTER TITLE STYLE</a:t>
            </a:r>
          </a:p>
        </p:txBody>
      </p:sp>
      <p:sp>
        <p:nvSpPr>
          <p:cNvPr id="4" name="Slide Number Placeholder 1"/>
          <p:cNvSpPr>
            <a:spLocks noGrp="1"/>
          </p:cNvSpPr>
          <p:nvPr>
            <p:ph type="sldNum" sz="quarter" idx="4"/>
          </p:nvPr>
        </p:nvSpPr>
        <p:spPr>
          <a:xfrm>
            <a:off x="341223" y="6356353"/>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3386987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341223" y="6356353"/>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30183865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3"/>
            <a:ext cx="4011084"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Slide Number Placeholder 1"/>
          <p:cNvSpPr>
            <a:spLocks noGrp="1"/>
          </p:cNvSpPr>
          <p:nvPr>
            <p:ph type="sldNum" sz="quarter" idx="4"/>
          </p:nvPr>
        </p:nvSpPr>
        <p:spPr>
          <a:xfrm>
            <a:off x="341223" y="6356353"/>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3407778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A4B17C9B-AFAE-484B-A110-A02904F63DFA}"/>
              </a:ext>
            </a:extLst>
          </p:cNvPr>
          <p:cNvSpPr>
            <a:spLocks noGrp="1"/>
          </p:cNvSpPr>
          <p:nvPr>
            <p:ph type="title" hasCustomPrompt="1"/>
          </p:nvPr>
        </p:nvSpPr>
        <p:spPr>
          <a:xfrm>
            <a:off x="609600" y="1925216"/>
            <a:ext cx="10972800" cy="1143000"/>
          </a:xfrm>
          <a:prstGeom prst="rect">
            <a:avLst/>
          </a:prstGeom>
        </p:spPr>
        <p:txBody>
          <a:bodyPr vert="horz"/>
          <a:lstStyle>
            <a:lvl1pPr algn="ctr">
              <a:defRPr sz="3600" b="1">
                <a:solidFill>
                  <a:schemeClr val="bg1"/>
                </a:solidFill>
                <a:latin typeface="Corbel" panose="020B0503020204020204" pitchFamily="34" charset="0"/>
              </a:defRPr>
            </a:lvl1pPr>
          </a:lstStyle>
          <a:p>
            <a:r>
              <a:rPr lang="en-US" dirty="0"/>
              <a:t>CLICK TO EDIT MASTER TITLE STYLE</a:t>
            </a:r>
          </a:p>
        </p:txBody>
      </p:sp>
      <p:sp>
        <p:nvSpPr>
          <p:cNvPr id="9" name="Subtitle 2">
            <a:extLst>
              <a:ext uri="{FF2B5EF4-FFF2-40B4-BE49-F238E27FC236}">
                <a16:creationId xmlns:a16="http://schemas.microsoft.com/office/drawing/2014/main" id="{A32D44F4-237B-8040-9E28-52B05AC9A3AF}"/>
              </a:ext>
            </a:extLst>
          </p:cNvPr>
          <p:cNvSpPr>
            <a:spLocks noGrp="1"/>
          </p:cNvSpPr>
          <p:nvPr>
            <p:ph type="subTitle" idx="1"/>
          </p:nvPr>
        </p:nvSpPr>
        <p:spPr>
          <a:xfrm>
            <a:off x="1828800" y="3068216"/>
            <a:ext cx="8534400" cy="990600"/>
          </a:xfrm>
          <a:prstGeom prst="rect">
            <a:avLst/>
          </a:prstGeom>
        </p:spPr>
        <p:txBody>
          <a:bodyPr/>
          <a:lstStyle>
            <a:lvl1pPr marL="0" indent="0" algn="ctr">
              <a:buNone/>
              <a:defRPr sz="2600">
                <a:solidFill>
                  <a:schemeClr val="bg1"/>
                </a:solidFill>
                <a:latin typeface="Calibri" panose="020F0502020204030204" pitchFamily="34" charset="0"/>
                <a:cs typeface="Calibri" panose="020F050202020403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38926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4440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716239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60601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22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ntents">
    <p:spTree>
      <p:nvGrpSpPr>
        <p:cNvPr id="1" name=""/>
        <p:cNvGrpSpPr/>
        <p:nvPr/>
      </p:nvGrpSpPr>
      <p:grpSpPr>
        <a:xfrm>
          <a:off x="0" y="0"/>
          <a:ext cx="0" cy="0"/>
          <a:chOff x="0" y="0"/>
          <a:chExt cx="0" cy="0"/>
        </a:xfrm>
      </p:grpSpPr>
      <p:sp>
        <p:nvSpPr>
          <p:cNvPr id="4" name="Line 35"/>
          <p:cNvSpPr>
            <a:spLocks noChangeShapeType="1"/>
          </p:cNvSpPr>
          <p:nvPr userDrawn="1"/>
        </p:nvSpPr>
        <p:spPr bwMode="gray">
          <a:xfrm>
            <a:off x="522817" y="806451"/>
            <a:ext cx="11140016" cy="0"/>
          </a:xfrm>
          <a:prstGeom prst="line">
            <a:avLst/>
          </a:prstGeom>
          <a:noFill/>
          <a:ln w="19050">
            <a:solidFill>
              <a:schemeClr val="accent1"/>
            </a:solidFill>
            <a:round/>
            <a:headEnd/>
            <a:tailEnd/>
          </a:ln>
          <a:effectLst/>
        </p:spPr>
        <p:txBody>
          <a:bodyPr wrap="none" anchor="ctr"/>
          <a:lstStyle/>
          <a:p>
            <a:pPr eaLnBrk="0" fontAlgn="base" hangingPunct="0">
              <a:lnSpc>
                <a:spcPct val="106000"/>
              </a:lnSpc>
              <a:spcBef>
                <a:spcPct val="50000"/>
              </a:spcBef>
              <a:spcAft>
                <a:spcPct val="0"/>
              </a:spcAft>
              <a:buSzPct val="100000"/>
              <a:buFont typeface="Wingdings 2" pitchFamily="18" charset="2"/>
              <a:buNone/>
              <a:defRPr/>
            </a:pPr>
            <a:endParaRPr lang="en-US" sz="1015" dirty="0">
              <a:solidFill>
                <a:srgbClr val="000000"/>
              </a:solidFill>
              <a:cs typeface="Arial" charset="0"/>
            </a:endParaRPr>
          </a:p>
        </p:txBody>
      </p:sp>
      <p:sp>
        <p:nvSpPr>
          <p:cNvPr id="2" name="Title 1"/>
          <p:cNvSpPr>
            <a:spLocks noGrp="1"/>
          </p:cNvSpPr>
          <p:nvPr>
            <p:ph type="title"/>
          </p:nvPr>
        </p:nvSpPr>
        <p:spPr>
          <a:xfrm>
            <a:off x="524259" y="514353"/>
            <a:ext cx="11127316" cy="258763"/>
          </a:xfrm>
        </p:spPr>
        <p:txBody>
          <a:bodyPr/>
          <a:lstStyle/>
          <a:p>
            <a:r>
              <a:rPr lang="en-US"/>
              <a:t>Click to edit Master title style</a:t>
            </a:r>
            <a:endParaRPr lang="en-US" dirty="0"/>
          </a:p>
        </p:txBody>
      </p:sp>
      <p:sp>
        <p:nvSpPr>
          <p:cNvPr id="9" name="Text Placeholder 13"/>
          <p:cNvSpPr>
            <a:spLocks noGrp="1"/>
          </p:cNvSpPr>
          <p:nvPr>
            <p:ph type="body" sz="quarter" idx="10"/>
          </p:nvPr>
        </p:nvSpPr>
        <p:spPr>
          <a:xfrm>
            <a:off x="524256" y="1152144"/>
            <a:ext cx="5352288" cy="5138928"/>
          </a:xfrm>
        </p:spPr>
        <p:txBody>
          <a:bodyPr/>
          <a:lstStyle>
            <a:lvl1pPr>
              <a:buFont typeface="Arial" pitchFamily="34" charset="0"/>
              <a:buNone/>
              <a:defRPr/>
            </a:lvl1pPr>
            <a:lvl2pPr>
              <a:defRPr/>
            </a:lvl2pPr>
            <a:lvl3pPr>
              <a:buNone/>
              <a:defRPr/>
            </a:lvl3pPr>
            <a:lvl4pPr>
              <a:defRPr/>
            </a:lvl4pPr>
          </a:lstStyle>
          <a:p>
            <a:pPr lvl="0"/>
            <a:r>
              <a:rPr lang="en-US"/>
              <a:t>Click to edit Master text styles</a:t>
            </a:r>
          </a:p>
          <a:p>
            <a:pPr lvl="1"/>
            <a:r>
              <a:rPr lang="en-US"/>
              <a:t>Second level</a:t>
            </a:r>
          </a:p>
        </p:txBody>
      </p:sp>
      <p:pic>
        <p:nvPicPr>
          <p:cNvPr id="6" name="Picture 5" descr="DEL_COL"/>
          <p:cNvPicPr>
            <a:picLocks noChangeAspect="1" noChangeArrowheads="1"/>
          </p:cNvPicPr>
          <p:nvPr userDrawn="1"/>
        </p:nvPicPr>
        <p:blipFill>
          <a:blip r:embed="rId2" cstate="print"/>
          <a:srcRect/>
          <a:stretch>
            <a:fillRect/>
          </a:stretch>
        </p:blipFill>
        <p:spPr bwMode="gray">
          <a:xfrm>
            <a:off x="527049" y="6509172"/>
            <a:ext cx="1506680" cy="228600"/>
          </a:xfrm>
          <a:prstGeom prst="rect">
            <a:avLst/>
          </a:prstGeom>
          <a:noFill/>
          <a:ln w="9525">
            <a:noFill/>
            <a:miter lim="800000"/>
            <a:headEnd/>
            <a:tailEnd/>
          </a:ln>
        </p:spPr>
      </p:pic>
    </p:spTree>
    <p:extLst>
      <p:ext uri="{BB962C8B-B14F-4D97-AF65-F5344CB8AC3E}">
        <p14:creationId xmlns:p14="http://schemas.microsoft.com/office/powerpoint/2010/main" val="10127870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118358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04346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59801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4890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629797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289236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388818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BD671F-9C64-41B5-8E91-0F02AD56EF77}" type="datetimeFigureOut">
              <a:rPr lang="en-US" smtClean="0"/>
              <a:t>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EE2783-5699-40FE-AD96-6A6C6A3DCA4B}" type="slidenum">
              <a:rPr lang="en-US" smtClean="0"/>
              <a:t>‹#›</a:t>
            </a:fld>
            <a:endParaRPr lang="en-US" dirty="0"/>
          </a:p>
        </p:txBody>
      </p:sp>
    </p:spTree>
    <p:extLst>
      <p:ext uri="{BB962C8B-B14F-4D97-AF65-F5344CB8AC3E}">
        <p14:creationId xmlns:p14="http://schemas.microsoft.com/office/powerpoint/2010/main" val="419717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BD671F-9C64-41B5-8E91-0F02AD56EF77}" type="datetimeFigureOut">
              <a:rPr lang="en-US" smtClean="0"/>
              <a:t>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EE2783-5699-40FE-AD96-6A6C6A3DCA4B}" type="slidenum">
              <a:rPr lang="en-US" smtClean="0"/>
              <a:t>‹#›</a:t>
            </a:fld>
            <a:endParaRPr lang="en-US" dirty="0"/>
          </a:p>
        </p:txBody>
      </p:sp>
    </p:spTree>
    <p:extLst>
      <p:ext uri="{BB962C8B-B14F-4D97-AF65-F5344CB8AC3E}">
        <p14:creationId xmlns:p14="http://schemas.microsoft.com/office/powerpoint/2010/main" val="348363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BD671F-9C64-41B5-8E91-0F02AD56EF77}" type="datetimeFigureOut">
              <a:rPr lang="en-US" smtClean="0"/>
              <a:t>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EE2783-5699-40FE-AD96-6A6C6A3DCA4B}" type="slidenum">
              <a:rPr lang="en-US" smtClean="0"/>
              <a:t>‹#›</a:t>
            </a:fld>
            <a:endParaRPr lang="en-US" dirty="0"/>
          </a:p>
        </p:txBody>
      </p:sp>
    </p:spTree>
    <p:extLst>
      <p:ext uri="{BB962C8B-B14F-4D97-AF65-F5344CB8AC3E}">
        <p14:creationId xmlns:p14="http://schemas.microsoft.com/office/powerpoint/2010/main" val="2753985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1 Column">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548639" y="1399033"/>
            <a:ext cx="11106912" cy="4887468"/>
          </a:xfrm>
          <a:prstGeom prst="rect">
            <a:avLst/>
          </a:prstGeom>
        </p:spPr>
        <p:txBody>
          <a:bodyPr vert="horz" lIns="0" tIns="0" rIns="0" bIns="0" rtlCol="0">
            <a:noAutofit/>
          </a:bodyPr>
          <a:lstStyle>
            <a:lvl1pPr marL="0" marR="0" indent="0" algn="l" defTabSz="844062" rtl="0" eaLnBrk="1" fontAlgn="base" latinLnBrk="0" hangingPunct="1">
              <a:lnSpc>
                <a:spcPct val="100000"/>
              </a:lnSpc>
              <a:spcBef>
                <a:spcPts val="2031"/>
              </a:spcBef>
              <a:spcAft>
                <a:spcPct val="0"/>
              </a:spcAft>
              <a:buClrTx/>
              <a:buSzTx/>
              <a:buFont typeface="Arial" pitchFamily="34" charset="0"/>
              <a:buNone/>
              <a:tabLst/>
              <a:defRPr kumimoji="0" lang="en-US" sz="1663" b="0" i="0" u="none" strike="noStrike" kern="1200" cap="none" normalizeH="0" baseline="0" dirty="0" smtClean="0">
                <a:ln>
                  <a:noFill/>
                </a:ln>
                <a:solidFill>
                  <a:schemeClr val="tx2"/>
                </a:solidFill>
                <a:effectLst/>
                <a:latin typeface="+mn-lt"/>
                <a:ea typeface="+mn-ea"/>
                <a:cs typeface="Arial" pitchFamily="34" charset="0"/>
              </a:defRPr>
            </a:lvl1pPr>
            <a:lvl2pPr marL="161192" marR="0" indent="-159727" algn="l" defTabSz="844062" rtl="0" eaLnBrk="1" fontAlgn="base" latinLnBrk="0" hangingPunct="1">
              <a:lnSpc>
                <a:spcPct val="100000"/>
              </a:lnSpc>
              <a:spcAft>
                <a:spcPct val="0"/>
              </a:spcAft>
              <a:buFont typeface="Arial" pitchFamily="34" charset="0"/>
              <a:tabLst/>
              <a:defRPr kumimoji="0" lang="en-US" sz="1663" b="0" i="0" u="none" strike="noStrike" kern="1200" cap="none" normalizeH="0" baseline="0" dirty="0" smtClean="0">
                <a:ln>
                  <a:noFill/>
                </a:ln>
                <a:solidFill>
                  <a:schemeClr val="tx2"/>
                </a:solidFill>
                <a:effectLst/>
                <a:latin typeface="+mn-lt"/>
                <a:ea typeface="+mn-ea"/>
                <a:cs typeface="Arial" pitchFamily="34" charset="0"/>
              </a:defRPr>
            </a:lvl2pPr>
            <a:lvl3pPr marR="0" algn="l" defTabSz="844062" rtl="0" eaLnBrk="1" fontAlgn="base" latinLnBrk="0" hangingPunct="1">
              <a:lnSpc>
                <a:spcPct val="100000"/>
              </a:lnSpc>
              <a:spcAft>
                <a:spcPct val="0"/>
              </a:spcAft>
              <a:buFont typeface="Arial" pitchFamily="34" charset="0"/>
              <a:tabLst/>
              <a:defRPr kumimoji="0" lang="en-US" sz="1477" b="0" i="0" u="none" strike="noStrike" kern="1200" cap="none" normalizeH="0" baseline="0" dirty="0" smtClean="0">
                <a:ln>
                  <a:noFill/>
                </a:ln>
                <a:solidFill>
                  <a:schemeClr val="tx2"/>
                </a:solidFill>
                <a:effectLst/>
                <a:latin typeface="Arial" pitchFamily="34" charset="0"/>
                <a:ea typeface="+mn-ea"/>
                <a:cs typeface="Arial" pitchFamily="34" charset="0"/>
              </a:defRPr>
            </a:lvl3pPr>
            <a:lvl4pPr marR="0" algn="l" defTabSz="844062" rtl="0" eaLnBrk="1" fontAlgn="base" latinLnBrk="0" hangingPunct="1">
              <a:lnSpc>
                <a:spcPct val="100000"/>
              </a:lnSpc>
              <a:spcAft>
                <a:spcPct val="0"/>
              </a:spcAft>
              <a:buFont typeface="Arial" pitchFamily="34" charset="0"/>
              <a:tabLst/>
              <a:defRPr kumimoji="0" lang="en-US" sz="1477" b="0" i="0" u="none" strike="noStrike" kern="1200" cap="none" normalizeH="0" baseline="0" dirty="0" smtClean="0">
                <a:ln>
                  <a:noFill/>
                </a:ln>
                <a:solidFill>
                  <a:schemeClr val="tx2"/>
                </a:solidFill>
                <a:effectLst/>
                <a:latin typeface="+mn-lt"/>
                <a:ea typeface="+mn-ea"/>
                <a:cs typeface="Arial" pitchFamily="34" charset="0"/>
              </a:defRPr>
            </a:lvl4pPr>
            <a:lvl5pPr marR="0" algn="l" defTabSz="844062" rtl="0" eaLnBrk="1" fontAlgn="base" latinLnBrk="0" hangingPunct="1">
              <a:lnSpc>
                <a:spcPct val="100000"/>
              </a:lnSpc>
              <a:spcAft>
                <a:spcPct val="0"/>
              </a:spcAft>
              <a:buFont typeface="Arial" pitchFamily="34" charset="0"/>
              <a:tabLst/>
              <a:defRPr kumimoji="0" lang="en-US" sz="1477" b="0" i="0" u="none" strike="noStrike" kern="1200" cap="none" normalizeH="0" baseline="0" dirty="0" smtClean="0">
                <a:ln>
                  <a:noFill/>
                </a:ln>
                <a:solidFill>
                  <a:schemeClr val="tx2"/>
                </a:solidFill>
                <a:effectLst/>
                <a:latin typeface="+mn-lt"/>
                <a:ea typeface="+mn-ea"/>
                <a:cs typeface="Arial" pitchFamily="34" charset="0"/>
              </a:defRPr>
            </a:lvl5pPr>
            <a:lvl6pPr marR="0" algn="l" defTabSz="844062" rtl="0" eaLnBrk="1" fontAlgn="base" latinLnBrk="0" hangingPunct="1">
              <a:lnSpc>
                <a:spcPct val="100000"/>
              </a:lnSpc>
              <a:spcAft>
                <a:spcPct val="0"/>
              </a:spcAft>
              <a:buFont typeface="Arial" pitchFamily="34" charset="0"/>
              <a:tabLst/>
              <a:defRPr kumimoji="0" lang="en-US" sz="1663"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8"/>
          <p:cNvSpPr>
            <a:spLocks noGrp="1"/>
          </p:cNvSpPr>
          <p:nvPr>
            <p:ph type="body" sz="quarter" idx="13"/>
          </p:nvPr>
        </p:nvSpPr>
        <p:spPr bwMode="gray">
          <a:xfrm>
            <a:off x="552451" y="779466"/>
            <a:ext cx="11106912" cy="284245"/>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1847" b="0" i="0" u="none" strike="noStrike" kern="1200" cap="none" spc="0" normalizeH="0" baseline="0" noProof="0" dirty="0" smtClean="0">
                <a:ln>
                  <a:noFill/>
                </a:ln>
                <a:solidFill>
                  <a:schemeClr val="tx2"/>
                </a:solidFill>
                <a:effectLst/>
                <a:uLnTx/>
                <a:uFillTx/>
                <a:latin typeface="+mj-lt"/>
                <a:ea typeface="+mn-ea"/>
                <a:cs typeface="Arial" pitchFamily="34" charset="0"/>
              </a:defRPr>
            </a:lvl1pPr>
          </a:lstStyle>
          <a:p>
            <a:pPr marL="0" marR="0" lvl="0" indent="0" algn="l" defTabSz="844062" rtl="0" eaLnBrk="1" fontAlgn="base" latinLnBrk="0" hangingPunct="1">
              <a:lnSpc>
                <a:spcPct val="100000"/>
              </a:lnSpc>
              <a:spcBef>
                <a:spcPct val="0"/>
              </a:spcBef>
              <a:spcAft>
                <a:spcPct val="0"/>
              </a:spcAft>
              <a:buClrTx/>
              <a:buSzTx/>
              <a:buFontTx/>
              <a:buNone/>
              <a:tabLst/>
              <a:defRPr/>
            </a:pPr>
            <a:r>
              <a:rPr lang="en-US"/>
              <a:t>Click to edit Master text styles</a:t>
            </a:r>
          </a:p>
        </p:txBody>
      </p:sp>
      <p:sp>
        <p:nvSpPr>
          <p:cNvPr id="5" name="Title Placeholder 10"/>
          <p:cNvSpPr>
            <a:spLocks noGrp="1"/>
          </p:cNvSpPr>
          <p:nvPr>
            <p:ph type="title"/>
          </p:nvPr>
        </p:nvSpPr>
        <p:spPr bwMode="gray">
          <a:xfrm>
            <a:off x="552451" y="472714"/>
            <a:ext cx="11106912" cy="306751"/>
          </a:xfrm>
          <a:prstGeom prst="rect">
            <a:avLst/>
          </a:prstGeom>
        </p:spPr>
        <p:txBody>
          <a:bodyPr lIns="0" tIns="0" rIns="0" bIns="0" anchor="b" anchorCtr="0">
            <a:spAutoFit/>
          </a:bodyPr>
          <a:lstStyle/>
          <a:p>
            <a:pPr marL="0" marR="0" lvl="0" indent="0" algn="l" defTabSz="844062" rtl="0" eaLnBrk="0" fontAlgn="base" latinLnBrk="0" hangingPunct="0">
              <a:lnSpc>
                <a:spcPct val="90000"/>
              </a:lnSpc>
              <a:spcBef>
                <a:spcPct val="0"/>
              </a:spcBef>
              <a:spcAft>
                <a:spcPct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3340394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BD671F-9C64-41B5-8E91-0F02AD56EF77}" type="datetimeFigureOut">
              <a:rPr lang="en-US" smtClean="0"/>
              <a:t>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EE2783-5699-40FE-AD96-6A6C6A3DCA4B}" type="slidenum">
              <a:rPr lang="en-US" smtClean="0"/>
              <a:t>‹#›</a:t>
            </a:fld>
            <a:endParaRPr lang="en-US" dirty="0"/>
          </a:p>
        </p:txBody>
      </p:sp>
    </p:spTree>
    <p:extLst>
      <p:ext uri="{BB962C8B-B14F-4D97-AF65-F5344CB8AC3E}">
        <p14:creationId xmlns:p14="http://schemas.microsoft.com/office/powerpoint/2010/main" val="13057947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BD671F-9C64-41B5-8E91-0F02AD56EF77}" type="datetimeFigureOut">
              <a:rPr lang="en-US" smtClean="0"/>
              <a:t>2/14/2023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EE2783-5699-40FE-AD96-6A6C6A3DCA4B}" type="slidenum">
              <a:rPr lang="en-US" smtClean="0"/>
              <a:t>‹#›</a:t>
            </a:fld>
            <a:endParaRPr lang="en-US" dirty="0"/>
          </a:p>
        </p:txBody>
      </p:sp>
    </p:spTree>
    <p:extLst>
      <p:ext uri="{BB962C8B-B14F-4D97-AF65-F5344CB8AC3E}">
        <p14:creationId xmlns:p14="http://schemas.microsoft.com/office/powerpoint/2010/main" val="2719925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BD671F-9C64-41B5-8E91-0F02AD56EF77}" type="datetimeFigureOut">
              <a:rPr lang="en-US" smtClean="0"/>
              <a:t>2/14/2023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EE2783-5699-40FE-AD96-6A6C6A3DCA4B}" type="slidenum">
              <a:rPr lang="en-US" smtClean="0"/>
              <a:t>‹#›</a:t>
            </a:fld>
            <a:endParaRPr lang="en-US" dirty="0"/>
          </a:p>
        </p:txBody>
      </p:sp>
    </p:spTree>
    <p:extLst>
      <p:ext uri="{BB962C8B-B14F-4D97-AF65-F5344CB8AC3E}">
        <p14:creationId xmlns:p14="http://schemas.microsoft.com/office/powerpoint/2010/main" val="12395284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BD671F-9C64-41B5-8E91-0F02AD56EF77}" type="datetimeFigureOut">
              <a:rPr lang="en-US" smtClean="0"/>
              <a:t>2/14/2023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2EE2783-5699-40FE-AD96-6A6C6A3DCA4B}" type="slidenum">
              <a:rPr lang="en-US" smtClean="0"/>
              <a:t>‹#›</a:t>
            </a:fld>
            <a:endParaRPr lang="en-US" dirty="0"/>
          </a:p>
        </p:txBody>
      </p:sp>
    </p:spTree>
    <p:extLst>
      <p:ext uri="{BB962C8B-B14F-4D97-AF65-F5344CB8AC3E}">
        <p14:creationId xmlns:p14="http://schemas.microsoft.com/office/powerpoint/2010/main" val="23904123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BD671F-9C64-41B5-8E91-0F02AD56EF77}" type="datetimeFigureOut">
              <a:rPr lang="en-US" smtClean="0"/>
              <a:t>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EE2783-5699-40FE-AD96-6A6C6A3DCA4B}" type="slidenum">
              <a:rPr lang="en-US" smtClean="0"/>
              <a:t>‹#›</a:t>
            </a:fld>
            <a:endParaRPr lang="en-US" dirty="0"/>
          </a:p>
        </p:txBody>
      </p:sp>
    </p:spTree>
    <p:extLst>
      <p:ext uri="{BB962C8B-B14F-4D97-AF65-F5344CB8AC3E}">
        <p14:creationId xmlns:p14="http://schemas.microsoft.com/office/powerpoint/2010/main" val="1719566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BD671F-9C64-41B5-8E91-0F02AD56EF77}" type="datetimeFigureOut">
              <a:rPr lang="en-US" smtClean="0"/>
              <a:t>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EE2783-5699-40FE-AD96-6A6C6A3DCA4B}" type="slidenum">
              <a:rPr lang="en-US" smtClean="0"/>
              <a:t>‹#›</a:t>
            </a:fld>
            <a:endParaRPr lang="en-US" dirty="0"/>
          </a:p>
        </p:txBody>
      </p:sp>
    </p:spTree>
    <p:extLst>
      <p:ext uri="{BB962C8B-B14F-4D97-AF65-F5344CB8AC3E}">
        <p14:creationId xmlns:p14="http://schemas.microsoft.com/office/powerpoint/2010/main" val="8436079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BD671F-9C64-41B5-8E91-0F02AD56EF77}" type="datetimeFigureOut">
              <a:rPr lang="en-US" smtClean="0"/>
              <a:t>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EE2783-5699-40FE-AD96-6A6C6A3DCA4B}" type="slidenum">
              <a:rPr lang="en-US" smtClean="0"/>
              <a:t>‹#›</a:t>
            </a:fld>
            <a:endParaRPr lang="en-US" dirty="0"/>
          </a:p>
        </p:txBody>
      </p:sp>
    </p:spTree>
    <p:extLst>
      <p:ext uri="{BB962C8B-B14F-4D97-AF65-F5344CB8AC3E}">
        <p14:creationId xmlns:p14="http://schemas.microsoft.com/office/powerpoint/2010/main" val="231537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BD671F-9C64-41B5-8E91-0F02AD56EF77}" type="datetimeFigureOut">
              <a:rPr lang="en-US" smtClean="0"/>
              <a:t>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EE2783-5699-40FE-AD96-6A6C6A3DCA4B}" type="slidenum">
              <a:rPr lang="en-US" smtClean="0"/>
              <a:t>‹#›</a:t>
            </a:fld>
            <a:endParaRPr lang="en-US" dirty="0"/>
          </a:p>
        </p:txBody>
      </p:sp>
    </p:spTree>
    <p:extLst>
      <p:ext uri="{BB962C8B-B14F-4D97-AF65-F5344CB8AC3E}">
        <p14:creationId xmlns:p14="http://schemas.microsoft.com/office/powerpoint/2010/main" val="17004840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sz="1600">
                <a:solidFill>
                  <a:schemeClr val="bg2"/>
                </a:solidFill>
              </a:defRPr>
            </a:lvl1pPr>
          </a:lstStyle>
          <a:p>
            <a:fld id="{0B8F101A-5762-A94D-B26B-936FC3619C3C}" type="slidenum">
              <a:rPr lang="en-US" smtClean="0"/>
              <a:pPr/>
              <a:t>‹#›</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sz="1600">
                <a:solidFill>
                  <a:schemeClr val="bg2"/>
                </a:solidFill>
              </a:defRPr>
            </a:lvl1pPr>
          </a:lstStyle>
          <a:p>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8949799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sz="1600">
                <a:solidFill>
                  <a:schemeClr val="bg2"/>
                </a:solidFill>
              </a:defRPr>
            </a:lvl1pPr>
          </a:lstStyle>
          <a:p>
            <a:fld id="{0B8F101A-5762-A94D-B26B-936FC3619C3C}" type="slidenum">
              <a:rPr lang="en-US" smtClean="0"/>
              <a:pPr/>
              <a:t>‹#›</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sz="1600">
                <a:solidFill>
                  <a:schemeClr val="bg2"/>
                </a:solidFill>
              </a:defRPr>
            </a:lvl1pPr>
          </a:lstStyle>
          <a:p>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94264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ingle Column Text slide">
    <p:spTree>
      <p:nvGrpSpPr>
        <p:cNvPr id="1" name=""/>
        <p:cNvGrpSpPr/>
        <p:nvPr/>
      </p:nvGrpSpPr>
      <p:grpSpPr>
        <a:xfrm>
          <a:off x="0" y="0"/>
          <a:ext cx="0" cy="0"/>
          <a:chOff x="0" y="0"/>
          <a:chExt cx="0" cy="0"/>
        </a:xfrm>
      </p:grpSpPr>
      <p:sp>
        <p:nvSpPr>
          <p:cNvPr id="4" name="Rectangle 6"/>
          <p:cNvSpPr>
            <a:spLocks noChangeArrowheads="1"/>
          </p:cNvSpPr>
          <p:nvPr userDrawn="1"/>
        </p:nvSpPr>
        <p:spPr bwMode="gray">
          <a:xfrm>
            <a:off x="522821" y="1154113"/>
            <a:ext cx="5353049" cy="5135563"/>
          </a:xfrm>
          <a:prstGeom prst="rect">
            <a:avLst/>
          </a:prstGeom>
          <a:noFill/>
          <a:ln w="9525" algn="ctr">
            <a:noFill/>
            <a:miter lim="800000"/>
            <a:headEnd/>
            <a:tailEnd/>
          </a:ln>
          <a:effectLst/>
        </p:spPr>
        <p:txBody>
          <a:bodyPr lIns="0" tIns="0" rIns="0" bIns="0"/>
          <a:lstStyle/>
          <a:p>
            <a:pPr fontAlgn="base">
              <a:lnSpc>
                <a:spcPct val="106000"/>
              </a:lnSpc>
              <a:spcBef>
                <a:spcPct val="80000"/>
              </a:spcBef>
              <a:spcAft>
                <a:spcPct val="0"/>
              </a:spcAft>
              <a:buClr>
                <a:srgbClr val="000000"/>
              </a:buClr>
              <a:buSzPct val="80000"/>
              <a:buFont typeface="Wingdings" pitchFamily="2" charset="2"/>
              <a:buNone/>
              <a:defRPr/>
            </a:pPr>
            <a:endParaRPr lang="en-US" sz="923" dirty="0">
              <a:solidFill>
                <a:srgbClr val="000000"/>
              </a:solidFill>
              <a:cs typeface="Arial" charset="0"/>
            </a:endParaRPr>
          </a:p>
        </p:txBody>
      </p:sp>
      <p:sp>
        <p:nvSpPr>
          <p:cNvPr id="14" name="Text Placeholder 13"/>
          <p:cNvSpPr>
            <a:spLocks noGrp="1"/>
          </p:cNvSpPr>
          <p:nvPr>
            <p:ph type="body" sz="quarter" idx="10"/>
          </p:nvPr>
        </p:nvSpPr>
        <p:spPr>
          <a:xfrm>
            <a:off x="524258" y="1152144"/>
            <a:ext cx="11136461" cy="5138928"/>
          </a:xfrm>
        </p:spPr>
        <p:txBody>
          <a:bodyPr/>
          <a:lstStyle>
            <a:lvl1pPr>
              <a:buNone/>
              <a:defRPr/>
            </a:lvl1pPr>
          </a:lstStyle>
          <a:p>
            <a:pPr lvl="0"/>
            <a:r>
              <a:rPr lang="en-US"/>
              <a:t>Click to edit Master text styles</a:t>
            </a:r>
          </a:p>
        </p:txBody>
      </p:sp>
      <p:sp>
        <p:nvSpPr>
          <p:cNvPr id="20" name="Text Placeholder 19"/>
          <p:cNvSpPr>
            <a:spLocks noGrp="1"/>
          </p:cNvSpPr>
          <p:nvPr>
            <p:ph type="body" sz="quarter" idx="12"/>
          </p:nvPr>
        </p:nvSpPr>
        <p:spPr>
          <a:xfrm>
            <a:off x="524256" y="256032"/>
            <a:ext cx="11131296" cy="521208"/>
          </a:xfrm>
          <a:solidFill>
            <a:srgbClr val="FFFFFF"/>
          </a:solidFill>
        </p:spPr>
        <p:txBody>
          <a:bodyPr anchor="b"/>
          <a:lstStyle>
            <a:lvl1pPr>
              <a:buNone/>
              <a:defRPr sz="1477" b="1"/>
            </a:lvl1pPr>
          </a:lstStyle>
          <a:p>
            <a:pPr lvl="0"/>
            <a:r>
              <a:rPr lang="en-US"/>
              <a:t>Click to edit Master text styles</a:t>
            </a:r>
          </a:p>
        </p:txBody>
      </p:sp>
    </p:spTree>
    <p:extLst>
      <p:ext uri="{BB962C8B-B14F-4D97-AF65-F5344CB8AC3E}">
        <p14:creationId xmlns:p14="http://schemas.microsoft.com/office/powerpoint/2010/main" val="23662934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sz="1600">
                <a:solidFill>
                  <a:schemeClr val="bg2"/>
                </a:solidFill>
              </a:defRPr>
            </a:lvl1pPr>
          </a:lstStyle>
          <a:p>
            <a:fld id="{0B8F101A-5762-A94D-B26B-936FC3619C3C}" type="slidenum">
              <a:rPr lang="en-US" smtClean="0"/>
              <a:pPr/>
              <a:t>‹#›</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sz="1600">
                <a:solidFill>
                  <a:schemeClr val="bg2"/>
                </a:solidFill>
              </a:defRPr>
            </a:lvl1pPr>
          </a:lstStyle>
          <a:p>
            <a:endParaRPr lang="en-US" dirty="0"/>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838200" y="516237"/>
            <a:ext cx="10515600" cy="1174451"/>
          </a:xfrm>
        </p:spPr>
        <p:txBody>
          <a:bodyPr/>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5636616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sz="1600">
                <a:solidFill>
                  <a:schemeClr val="bg2"/>
                </a:solidFill>
              </a:defRPr>
            </a:lvl1pPr>
          </a:lstStyle>
          <a:p>
            <a:fld id="{0B8F101A-5762-A94D-B26B-936FC3619C3C}" type="slidenum">
              <a:rPr lang="en-US" smtClean="0"/>
              <a:pPr/>
              <a:t>‹#›</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sz="1600">
                <a:solidFill>
                  <a:schemeClr val="bg2"/>
                </a:solidFill>
              </a:defRPr>
            </a:lvl1pPr>
          </a:lstStyle>
          <a:p>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lgn="ctr">
              <a:buNone/>
              <a:defRPr sz="32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2" name="Title 1"/>
          <p:cNvSpPr>
            <a:spLocks noGrp="1"/>
          </p:cNvSpPr>
          <p:nvPr>
            <p:ph type="title"/>
          </p:nvPr>
        </p:nvSpPr>
        <p:spPr>
          <a:xfrm>
            <a:off x="831851" y="1709740"/>
            <a:ext cx="10515600" cy="2852737"/>
          </a:xfrm>
        </p:spPr>
        <p:txBody>
          <a:bodyPr anchor="b"/>
          <a:lstStyle>
            <a:lvl1pPr algn="ctr">
              <a:defRPr sz="6000"/>
            </a:lvl1pPr>
          </a:lstStyle>
          <a:p>
            <a:r>
              <a:rPr lang="en-US" dirty="0"/>
              <a:t>Click to edit Master title style</a:t>
            </a:r>
          </a:p>
        </p:txBody>
      </p:sp>
    </p:spTree>
    <p:extLst>
      <p:ext uri="{BB962C8B-B14F-4D97-AF65-F5344CB8AC3E}">
        <p14:creationId xmlns:p14="http://schemas.microsoft.com/office/powerpoint/2010/main" val="27748168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sz="1600">
                <a:solidFill>
                  <a:schemeClr val="bg2"/>
                </a:solidFill>
              </a:defRPr>
            </a:lvl1pPr>
          </a:lstStyle>
          <a:p>
            <a:fld id="{0B8F101A-5762-A94D-B26B-936FC3619C3C}" type="slidenum">
              <a:rPr lang="en-US" smtClean="0"/>
              <a:pPr/>
              <a:t>‹#›</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lvl1pPr>
              <a:defRPr sz="1600">
                <a:solidFill>
                  <a:schemeClr val="bg2"/>
                </a:solidFill>
              </a:defRPr>
            </a:lvl1pPr>
          </a:lstStyle>
          <a:p>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1977407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sz="1600">
                <a:solidFill>
                  <a:schemeClr val="bg2"/>
                </a:solidFill>
              </a:defRPr>
            </a:lvl1pPr>
          </a:lstStyle>
          <a:p>
            <a:fld id="{0B8F101A-5762-A94D-B26B-936FC3619C3C}" type="slidenum">
              <a:rPr lang="en-US" smtClean="0"/>
              <a:pPr/>
              <a:t>‹#›</a:t>
            </a:fld>
            <a:endParaRPr lang="en-US" dirty="0"/>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lvl1pPr>
              <a:defRPr sz="1600">
                <a:solidFill>
                  <a:schemeClr val="bg2"/>
                </a:solidFill>
              </a:defRPr>
            </a:lvl1pPr>
          </a:lstStyle>
          <a:p>
            <a:endParaRPr lang="en-US" dirty="0"/>
          </a:p>
        </p:txBody>
      </p:sp>
      <p:sp>
        <p:nvSpPr>
          <p:cNvPr id="6" name="Content Placeholder 5"/>
          <p:cNvSpPr>
            <a:spLocks noGrp="1"/>
          </p:cNvSpPr>
          <p:nvPr>
            <p:ph sz="quarter" idx="4"/>
          </p:nvPr>
        </p:nvSpPr>
        <p:spPr>
          <a:xfrm>
            <a:off x="6172201"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 name="Title 1"/>
          <p:cNvSpPr>
            <a:spLocks noGrp="1"/>
          </p:cNvSpPr>
          <p:nvPr>
            <p:ph type="title"/>
          </p:nvPr>
        </p:nvSpPr>
        <p:spPr>
          <a:xfrm>
            <a:off x="839788" y="365125"/>
            <a:ext cx="10515600" cy="1325563"/>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6143586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5245427"/>
            <a:ext cx="10515600" cy="1178624"/>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573674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sz="1600">
                <a:solidFill>
                  <a:schemeClr val="bg2"/>
                </a:solidFill>
              </a:defRPr>
            </a:lvl1pPr>
          </a:lstStyle>
          <a:p>
            <a:fld id="{0B8F101A-5762-A94D-B26B-936FC3619C3C}" type="slidenum">
              <a:rPr lang="en-US" smtClean="0"/>
              <a:pPr/>
              <a:t>‹#›</a:t>
            </a:fld>
            <a:endParaRPr lang="en-US" dirty="0"/>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lvl1pPr>
              <a:defRPr sz="1600">
                <a:solidFill>
                  <a:schemeClr val="bg2"/>
                </a:solidFill>
              </a:defRPr>
            </a:lvl1pPr>
          </a:lstStyle>
          <a:p>
            <a:endParaRPr lang="en-US" dirty="0"/>
          </a:p>
        </p:txBody>
      </p:sp>
    </p:spTree>
    <p:extLst>
      <p:ext uri="{BB962C8B-B14F-4D97-AF65-F5344CB8AC3E}">
        <p14:creationId xmlns:p14="http://schemas.microsoft.com/office/powerpoint/2010/main" val="281860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sz="1600">
                <a:solidFill>
                  <a:schemeClr val="bg2"/>
                </a:solidFill>
              </a:defRPr>
            </a:lvl1pPr>
          </a:lstStyle>
          <a:p>
            <a:fld id="{0B8F101A-5762-A94D-B26B-936FC3619C3C}" type="slidenum">
              <a:rPr lang="en-US" smtClean="0"/>
              <a:pPr/>
              <a:t>‹#›</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lvl1pPr>
              <a:defRPr sz="1600">
                <a:solidFill>
                  <a:schemeClr val="bg2"/>
                </a:solidFill>
              </a:defRPr>
            </a:lvl1pPr>
          </a:lstStyle>
          <a:p>
            <a:endParaRPr lang="en-US" dirty="0"/>
          </a:p>
        </p:txBody>
      </p:sp>
      <p:sp>
        <p:nvSpPr>
          <p:cNvPr id="3" name="Content Placeholder 2"/>
          <p:cNvSpPr>
            <a:spLocks noGrp="1"/>
          </p:cNvSpPr>
          <p:nvPr>
            <p:ph idx="1"/>
          </p:nvPr>
        </p:nvSpPr>
        <p:spPr>
          <a:xfrm>
            <a:off x="5183188" y="516239"/>
            <a:ext cx="6172200" cy="53448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83987" y="2057401"/>
            <a:ext cx="4188039" cy="3811588"/>
          </a:xfrm>
        </p:spPr>
        <p:txBody>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2" name="Title 1"/>
          <p:cNvSpPr>
            <a:spLocks noGrp="1"/>
          </p:cNvSpPr>
          <p:nvPr>
            <p:ph type="title"/>
          </p:nvPr>
        </p:nvSpPr>
        <p:spPr>
          <a:xfrm>
            <a:off x="583987" y="516237"/>
            <a:ext cx="4188039" cy="1541163"/>
          </a:xfrm>
        </p:spPr>
        <p:txBody>
          <a:bodyPr anchor="t" anchorCtr="0"/>
          <a:lstStyle>
            <a:lvl1pPr>
              <a:defRPr sz="3200"/>
            </a:lvl1pPr>
          </a:lstStyle>
          <a:p>
            <a:r>
              <a:rPr lang="en-US" dirty="0"/>
              <a:t>Click to edit Master title style</a:t>
            </a:r>
          </a:p>
        </p:txBody>
      </p:sp>
    </p:spTree>
    <p:extLst>
      <p:ext uri="{BB962C8B-B14F-4D97-AF65-F5344CB8AC3E}">
        <p14:creationId xmlns:p14="http://schemas.microsoft.com/office/powerpoint/2010/main" val="9725593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sz="1600">
                <a:solidFill>
                  <a:schemeClr val="tx2"/>
                </a:solidFill>
              </a:defRPr>
            </a:lvl1pPr>
          </a:lstStyle>
          <a:p>
            <a:fld id="{0B8F101A-5762-A94D-B26B-936FC3619C3C}" type="slidenum">
              <a:rPr lang="en-US" smtClean="0"/>
              <a:pPr/>
              <a:t>‹#›</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lvl1pPr>
              <a:defRPr sz="1600">
                <a:solidFill>
                  <a:schemeClr val="tx2"/>
                </a:solidFill>
              </a:defRPr>
            </a:lvl1pPr>
          </a:lstStyle>
          <a:p>
            <a:endParaRPr lang="en-US" dirty="0"/>
          </a:p>
        </p:txBody>
      </p:sp>
      <p:sp>
        <p:nvSpPr>
          <p:cNvPr id="3" name="Picture Placeholder 2"/>
          <p:cNvSpPr>
            <a:spLocks noGrp="1" noChangeAspect="1"/>
          </p:cNvSpPr>
          <p:nvPr>
            <p:ph type="pic" idx="1"/>
          </p:nvPr>
        </p:nvSpPr>
        <p:spPr>
          <a:xfrm>
            <a:off x="5183188" y="520204"/>
            <a:ext cx="6172200" cy="5340848"/>
          </a:xfrm>
        </p:spPr>
        <p:txBody>
          <a:bodyPr anchor="t"/>
          <a:lstStyle>
            <a:lvl1pPr marL="0" indent="0">
              <a:buNone/>
              <a:defRPr sz="3200">
                <a:solidFill>
                  <a:schemeClr val="tx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583985" y="2057401"/>
            <a:ext cx="4188040" cy="3811588"/>
          </a:xfrm>
        </p:spPr>
        <p:txBody>
          <a:bodyPr/>
          <a:lstStyle>
            <a:lvl1pPr marL="0" indent="0">
              <a:buNone/>
              <a:defRPr sz="240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2" name="Title 1"/>
          <p:cNvSpPr>
            <a:spLocks noGrp="1"/>
          </p:cNvSpPr>
          <p:nvPr>
            <p:ph type="title"/>
          </p:nvPr>
        </p:nvSpPr>
        <p:spPr>
          <a:xfrm>
            <a:off x="583986" y="520203"/>
            <a:ext cx="4188039" cy="1683952"/>
          </a:xfrm>
        </p:spPr>
        <p:txBody>
          <a:bodyPr anchor="t" anchorCtr="0"/>
          <a:lstStyle>
            <a:lvl1pPr>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1539186"/>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sz="1600">
                <a:solidFill>
                  <a:schemeClr val="bg2"/>
                </a:solidFill>
              </a:defRPr>
            </a:lvl1pPr>
          </a:lstStyle>
          <a:p>
            <a:fld id="{BDFFCC02-5FA3-49CC-A463-34DA7C2D4C98}" type="slidenum">
              <a:rPr lang="en-US" smtClean="0"/>
              <a:t>‹#›</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sz="1600">
                <a:solidFill>
                  <a:schemeClr val="bg2"/>
                </a:solidFill>
              </a:defRPr>
            </a:lvl1pPr>
          </a:lstStyle>
          <a:p>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35675279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sz="1600">
                <a:solidFill>
                  <a:schemeClr val="bg2"/>
                </a:solidFill>
              </a:defRPr>
            </a:lvl1pPr>
          </a:lstStyle>
          <a:p>
            <a:fld id="{BDFFCC02-5FA3-49CC-A463-34DA7C2D4C98}" type="slidenum">
              <a:rPr lang="en-US" smtClean="0"/>
              <a:t>‹#›</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sz="1600">
                <a:solidFill>
                  <a:schemeClr val="bg2"/>
                </a:solidFill>
              </a:defRPr>
            </a:lvl1pPr>
          </a:lstStyle>
          <a:p>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14564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Bullets">
    <p:spTree>
      <p:nvGrpSpPr>
        <p:cNvPr id="1" name=""/>
        <p:cNvGrpSpPr/>
        <p:nvPr/>
      </p:nvGrpSpPr>
      <p:grpSpPr>
        <a:xfrm>
          <a:off x="0" y="0"/>
          <a:ext cx="0" cy="0"/>
          <a:chOff x="0" y="0"/>
          <a:chExt cx="0" cy="0"/>
        </a:xfrm>
      </p:grpSpPr>
      <p:sp>
        <p:nvSpPr>
          <p:cNvPr id="2" name="Title 1"/>
          <p:cNvSpPr>
            <a:spLocks noGrp="1"/>
          </p:cNvSpPr>
          <p:nvPr>
            <p:ph type="title"/>
          </p:nvPr>
        </p:nvSpPr>
        <p:spPr>
          <a:xfrm>
            <a:off x="533401" y="-3707"/>
            <a:ext cx="11125200" cy="777240"/>
          </a:xfrm>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33401" y="1212853"/>
            <a:ext cx="11125200" cy="5076825"/>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18342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sz="1600">
                <a:solidFill>
                  <a:schemeClr val="bg2"/>
                </a:solidFill>
              </a:defRPr>
            </a:lvl1pPr>
          </a:lstStyle>
          <a:p>
            <a:fld id="{BDFFCC02-5FA3-49CC-A463-34DA7C2D4C98}" type="slidenum">
              <a:rPr lang="en-US" smtClean="0"/>
              <a:t>‹#›</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sz="1600">
                <a:solidFill>
                  <a:schemeClr val="bg2"/>
                </a:solidFill>
              </a:defRPr>
            </a:lvl1pPr>
          </a:lstStyle>
          <a:p>
            <a:endParaRPr lang="en-US"/>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838200" y="516237"/>
            <a:ext cx="10515600" cy="1174451"/>
          </a:xfrm>
        </p:spPr>
        <p:txBody>
          <a:bodyPr/>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3191868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sz="1600">
                <a:solidFill>
                  <a:schemeClr val="bg2"/>
                </a:solidFill>
              </a:defRPr>
            </a:lvl1pPr>
          </a:lstStyle>
          <a:p>
            <a:fld id="{BDFFCC02-5FA3-49CC-A463-34DA7C2D4C98}" type="slidenum">
              <a:rPr lang="en-US" smtClean="0"/>
              <a:t>‹#›</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sz="1600">
                <a:solidFill>
                  <a:schemeClr val="bg2"/>
                </a:solidFill>
              </a:defRPr>
            </a:lvl1pPr>
          </a:lstStyle>
          <a:p>
            <a:endParaRPr lang="en-US"/>
          </a:p>
        </p:txBody>
      </p:sp>
      <p:sp>
        <p:nvSpPr>
          <p:cNvPr id="3" name="Text Placeholder 2"/>
          <p:cNvSpPr>
            <a:spLocks noGrp="1"/>
          </p:cNvSpPr>
          <p:nvPr>
            <p:ph type="body" idx="1"/>
          </p:nvPr>
        </p:nvSpPr>
        <p:spPr>
          <a:xfrm>
            <a:off x="831851" y="4589465"/>
            <a:ext cx="10515600" cy="1500187"/>
          </a:xfrm>
        </p:spPr>
        <p:txBody>
          <a:bodyPr/>
          <a:lstStyle>
            <a:lvl1pPr marL="0" indent="0" algn="ctr">
              <a:buNone/>
              <a:defRPr sz="3200">
                <a:solidFill>
                  <a:schemeClr val="accent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831851" y="1709741"/>
            <a:ext cx="10515600" cy="2852737"/>
          </a:xfrm>
        </p:spPr>
        <p:txBody>
          <a:bodyPr anchor="b"/>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24821648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sz="1600">
                <a:solidFill>
                  <a:schemeClr val="bg2"/>
                </a:solidFill>
              </a:defRPr>
            </a:lvl1pPr>
          </a:lstStyle>
          <a:p>
            <a:fld id="{BDFFCC02-5FA3-49CC-A463-34DA7C2D4C98}" type="slidenum">
              <a:rPr lang="en-US" smtClean="0"/>
              <a:t>‹#›</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sz="1600">
                <a:solidFill>
                  <a:schemeClr val="bg2"/>
                </a:solidFill>
              </a:defRPr>
            </a:lvl1pPr>
          </a:lstStyle>
          <a:p>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26285557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8610600" y="6356352"/>
            <a:ext cx="2743200" cy="365125"/>
          </a:xfrm>
          <a:prstGeom prst="rect">
            <a:avLst/>
          </a:prstGeom>
        </p:spPr>
        <p:txBody>
          <a:bodyPr/>
          <a:lstStyle>
            <a:lvl1pPr>
              <a:defRPr sz="1600">
                <a:solidFill>
                  <a:schemeClr val="bg2"/>
                </a:solidFill>
              </a:defRPr>
            </a:lvl1pPr>
          </a:lstStyle>
          <a:p>
            <a:fld id="{BDFFCC02-5FA3-49CC-A463-34DA7C2D4C98}" type="slidenum">
              <a:rPr lang="en-US" smtClean="0"/>
              <a:t>‹#›</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lvl1pPr>
              <a:defRPr sz="1600">
                <a:solidFill>
                  <a:schemeClr val="bg2"/>
                </a:solidFill>
              </a:defRPr>
            </a:lvl1pPr>
          </a:lstStyle>
          <a:p>
            <a:endParaRPr lang="en-US"/>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2" name="Title 1"/>
          <p:cNvSpPr>
            <a:spLocks noGrp="1"/>
          </p:cNvSpPr>
          <p:nvPr>
            <p:ph type="title"/>
          </p:nvPr>
        </p:nvSpPr>
        <p:spPr>
          <a:xfrm>
            <a:off x="839788" y="365125"/>
            <a:ext cx="10515600" cy="1325563"/>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28451928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5245427"/>
            <a:ext cx="10515600" cy="1178624"/>
          </a:xfrm>
        </p:spPr>
        <p:txBody>
          <a:bodyP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7288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sz="1600">
                <a:solidFill>
                  <a:schemeClr val="bg2"/>
                </a:solidFill>
              </a:defRPr>
            </a:lvl1pPr>
          </a:lstStyle>
          <a:p>
            <a:fld id="{BDFFCC02-5FA3-49CC-A463-34DA7C2D4C98}" type="slidenum">
              <a:rPr lang="en-US" smtClean="0"/>
              <a:t>‹#›</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sz="1600">
                <a:solidFill>
                  <a:schemeClr val="bg2"/>
                </a:solidFill>
              </a:defRPr>
            </a:lvl1pPr>
          </a:lstStyle>
          <a:p>
            <a:endParaRPr lang="en-US"/>
          </a:p>
        </p:txBody>
      </p:sp>
    </p:spTree>
    <p:extLst>
      <p:ext uri="{BB962C8B-B14F-4D97-AF65-F5344CB8AC3E}">
        <p14:creationId xmlns:p14="http://schemas.microsoft.com/office/powerpoint/2010/main" val="242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sz="1600">
                <a:solidFill>
                  <a:schemeClr val="bg2"/>
                </a:solidFill>
              </a:defRPr>
            </a:lvl1pPr>
          </a:lstStyle>
          <a:p>
            <a:fld id="{BDFFCC02-5FA3-49CC-A463-34DA7C2D4C98}" type="slidenum">
              <a:rPr lang="en-US" smtClean="0"/>
              <a:t>‹#›</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sz="1600">
                <a:solidFill>
                  <a:schemeClr val="bg2"/>
                </a:solidFill>
              </a:defRPr>
            </a:lvl1pPr>
          </a:lstStyle>
          <a:p>
            <a:endParaRPr lang="en-US"/>
          </a:p>
        </p:txBody>
      </p:sp>
      <p:sp>
        <p:nvSpPr>
          <p:cNvPr id="3" name="Content Placeholder 2"/>
          <p:cNvSpPr>
            <a:spLocks noGrp="1"/>
          </p:cNvSpPr>
          <p:nvPr>
            <p:ph idx="1"/>
          </p:nvPr>
        </p:nvSpPr>
        <p:spPr>
          <a:xfrm>
            <a:off x="5183188" y="516240"/>
            <a:ext cx="6172200" cy="53448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3989" y="2057402"/>
            <a:ext cx="4188039" cy="3811588"/>
          </a:xfrm>
        </p:spPr>
        <p:txBody>
          <a:bodyPr/>
          <a:lstStyle>
            <a:lvl1pPr marL="0" indent="0">
              <a:buNone/>
              <a:defRPr sz="24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2" name="Title 1"/>
          <p:cNvSpPr>
            <a:spLocks noGrp="1"/>
          </p:cNvSpPr>
          <p:nvPr>
            <p:ph type="title"/>
          </p:nvPr>
        </p:nvSpPr>
        <p:spPr>
          <a:xfrm>
            <a:off x="583989" y="516237"/>
            <a:ext cx="4188039" cy="1541163"/>
          </a:xfrm>
        </p:spPr>
        <p:txBody>
          <a:bodyPr anchor="t" anchorCtr="0"/>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19133750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sz="1600">
                <a:solidFill>
                  <a:schemeClr val="tx2"/>
                </a:solidFill>
              </a:defRPr>
            </a:lvl1pPr>
          </a:lstStyle>
          <a:p>
            <a:fld id="{BDFFCC02-5FA3-49CC-A463-34DA7C2D4C98}" type="slidenum">
              <a:rPr lang="en-US" smtClean="0"/>
              <a:t>‹#›</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sz="1600">
                <a:solidFill>
                  <a:schemeClr val="tx2"/>
                </a:solidFill>
              </a:defRPr>
            </a:lvl1pPr>
          </a:lstStyle>
          <a:p>
            <a:endParaRPr lang="en-US"/>
          </a:p>
        </p:txBody>
      </p:sp>
      <p:sp>
        <p:nvSpPr>
          <p:cNvPr id="3" name="Picture Placeholder 2"/>
          <p:cNvSpPr>
            <a:spLocks noGrp="1" noChangeAspect="1"/>
          </p:cNvSpPr>
          <p:nvPr>
            <p:ph type="pic" idx="1"/>
          </p:nvPr>
        </p:nvSpPr>
        <p:spPr>
          <a:xfrm>
            <a:off x="5183188" y="520204"/>
            <a:ext cx="6172200" cy="5340848"/>
          </a:xfrm>
        </p:spPr>
        <p:txBody>
          <a:bodyPr anchor="t"/>
          <a:lstStyle>
            <a:lvl1pPr marL="0" indent="0">
              <a:buNone/>
              <a:defRPr sz="3200">
                <a:solidFill>
                  <a:schemeClr val="tx1"/>
                </a:solidFill>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83985" y="2057402"/>
            <a:ext cx="4188040" cy="3811588"/>
          </a:xfrm>
        </p:spPr>
        <p:txBody>
          <a:bodyPr/>
          <a:lstStyle>
            <a:lvl1pPr marL="0" indent="0">
              <a:buNone/>
              <a:defRPr sz="2400">
                <a:solidFill>
                  <a:schemeClr val="tx1"/>
                </a:solidFill>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2" name="Title 1"/>
          <p:cNvSpPr>
            <a:spLocks noGrp="1"/>
          </p:cNvSpPr>
          <p:nvPr>
            <p:ph type="title"/>
          </p:nvPr>
        </p:nvSpPr>
        <p:spPr>
          <a:xfrm>
            <a:off x="583987" y="520203"/>
            <a:ext cx="4188039" cy="1683952"/>
          </a:xfrm>
        </p:spPr>
        <p:txBody>
          <a:bodyPr anchor="t" anchorCtr="0"/>
          <a:lstStyle>
            <a:lvl1pPr>
              <a:defRPr sz="32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3205587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Slide Number Placeholder 6"/>
          <p:cNvSpPr>
            <a:spLocks noGrp="1"/>
          </p:cNvSpPr>
          <p:nvPr>
            <p:ph type="sldNum" sz="quarter" idx="4"/>
          </p:nvPr>
        </p:nvSpPr>
        <p:spPr>
          <a:xfrm>
            <a:off x="334834" y="6356351"/>
            <a:ext cx="2844800" cy="365125"/>
          </a:xfrm>
          <a:prstGeom prst="rect">
            <a:avLst/>
          </a:prstGeom>
        </p:spPr>
        <p:txBody>
          <a:bodyPr/>
          <a:lstStyle/>
          <a:p>
            <a:fld id="{9E005B3F-00DF-41CB-96CE-E922FCEC17FC}" type="slidenum">
              <a:rPr lang="en-US" smtClean="0"/>
              <a:t>‹#›</a:t>
            </a:fld>
            <a:endParaRPr lang="en-US"/>
          </a:p>
        </p:txBody>
      </p:sp>
    </p:spTree>
    <p:extLst>
      <p:ext uri="{BB962C8B-B14F-4D97-AF65-F5344CB8AC3E}">
        <p14:creationId xmlns:p14="http://schemas.microsoft.com/office/powerpoint/2010/main" val="41037660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 y="630"/>
            <a:ext cx="12186153" cy="6856743"/>
          </a:xfrm>
          <a:prstGeom prst="rect">
            <a:avLst/>
          </a:prstGeom>
        </p:spPr>
      </p:pic>
      <p:sp>
        <p:nvSpPr>
          <p:cNvPr id="11" name="Title 10"/>
          <p:cNvSpPr>
            <a:spLocks noGrp="1"/>
          </p:cNvSpPr>
          <p:nvPr>
            <p:ph type="title" hasCustomPrompt="1"/>
          </p:nvPr>
        </p:nvSpPr>
        <p:spPr>
          <a:xfrm>
            <a:off x="609600" y="3505200"/>
            <a:ext cx="10972800" cy="1143000"/>
          </a:xfrm>
          <a:prstGeom prst="rect">
            <a:avLst/>
          </a:prstGeom>
        </p:spPr>
        <p:txBody>
          <a:bodyPr vert="horz"/>
          <a:lstStyle>
            <a:lvl1pPr>
              <a:defRPr sz="3200" b="1"/>
            </a:lvl1pPr>
          </a:lstStyle>
          <a:p>
            <a:r>
              <a:rPr lang="en-US" dirty="0"/>
              <a:t>CLICK TO EDIT MASTER TITLE STYLE</a:t>
            </a:r>
          </a:p>
        </p:txBody>
      </p:sp>
      <p:sp>
        <p:nvSpPr>
          <p:cNvPr id="16" name="Subtitle 2"/>
          <p:cNvSpPr>
            <a:spLocks noGrp="1"/>
          </p:cNvSpPr>
          <p:nvPr>
            <p:ph type="subTitle" idx="1"/>
          </p:nvPr>
        </p:nvSpPr>
        <p:spPr>
          <a:xfrm>
            <a:off x="1828800" y="4648200"/>
            <a:ext cx="8534400" cy="990600"/>
          </a:xfrm>
          <a:prstGeom prst="rect">
            <a:avLst/>
          </a:prstGeom>
        </p:spPr>
        <p:txBody>
          <a:bodyPr/>
          <a:lstStyle>
            <a:lvl1pPr marL="0" indent="0" algn="ctr">
              <a:buNone/>
              <a:defRPr sz="24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50850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image" Target="../media/image5.png"/><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image" Target="../media/image10.jp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theme" Target="../theme/theme10.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image" Target="../media/image14.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7.jpe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10.jpg"/><Relationship Id="rId4" Type="http://schemas.openxmlformats.org/officeDocument/2006/relationships/slideLayout" Target="../slideLayouts/slideLayout5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13.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image" Target="../media/image13.pn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theme" Target="../theme/theme9.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7"/>
            </p:custDataLst>
          </p:nvPr>
        </p:nvGraphicFramePr>
        <p:xfrm>
          <a:off x="1957" y="1589"/>
          <a:ext cx="1953" cy="1587"/>
        </p:xfrm>
        <a:graphic>
          <a:graphicData uri="http://schemas.openxmlformats.org/presentationml/2006/ole">
            <mc:AlternateContent xmlns:mc="http://schemas.openxmlformats.org/markup-compatibility/2006">
              <mc:Choice xmlns:v="urn:schemas-microsoft-com:vml" Requires="v">
                <p:oleObj spid="_x0000_s1029" name="think-cell Slide" r:id="rId18" imgW="663" imgH="659" progId="TCLayout.ActiveDocument.1">
                  <p:embed/>
                </p:oleObj>
              </mc:Choice>
              <mc:Fallback>
                <p:oleObj name="think-cell Slide" r:id="rId18" imgW="663" imgH="659" progId="TCLayout.ActiveDocument.1">
                  <p:embed/>
                  <p:pic>
                    <p:nvPicPr>
                      <p:cNvPr id="2" name="Object 1" hidden="1"/>
                      <p:cNvPicPr/>
                      <p:nvPr/>
                    </p:nvPicPr>
                    <p:blipFill>
                      <a:blip r:embed="rId19"/>
                      <a:stretch>
                        <a:fillRect/>
                      </a:stretch>
                    </p:blipFill>
                    <p:spPr>
                      <a:xfrm>
                        <a:off x="1957" y="1589"/>
                        <a:ext cx="1953" cy="1587"/>
                      </a:xfrm>
                      <a:prstGeom prst="rect">
                        <a:avLst/>
                      </a:prstGeom>
                    </p:spPr>
                  </p:pic>
                </p:oleObj>
              </mc:Fallback>
            </mc:AlternateContent>
          </a:graphicData>
        </a:graphic>
      </p:graphicFrame>
      <p:sp>
        <p:nvSpPr>
          <p:cNvPr id="6" name="Rectangle 5"/>
          <p:cNvSpPr>
            <a:spLocks noChangeArrowheads="1"/>
          </p:cNvSpPr>
          <p:nvPr/>
        </p:nvSpPr>
        <p:spPr bwMode="auto">
          <a:xfrm>
            <a:off x="8118245" y="6572273"/>
            <a:ext cx="3692795" cy="142876"/>
          </a:xfrm>
          <a:prstGeom prst="rect">
            <a:avLst/>
          </a:prstGeom>
          <a:noFill/>
          <a:ln w="25400" algn="ctr">
            <a:noFill/>
            <a:miter lim="800000"/>
            <a:headEnd/>
            <a:tailEnd/>
          </a:ln>
        </p:spPr>
        <p:txBody>
          <a:bodyPr lIns="0" tIns="0" rIns="0" bIns="0"/>
          <a:lstStyle/>
          <a:p>
            <a:pPr algn="r" defTabSz="884306" fontAlgn="base">
              <a:lnSpc>
                <a:spcPts val="1041"/>
              </a:lnSpc>
              <a:spcBef>
                <a:spcPct val="0"/>
              </a:spcBef>
              <a:spcAft>
                <a:spcPct val="0"/>
              </a:spcAft>
            </a:pPr>
            <a:r>
              <a:rPr lang="en-US" sz="739" dirty="0">
                <a:solidFill>
                  <a:srgbClr val="002776"/>
                </a:solidFill>
                <a:cs typeface="Arial" charset="0"/>
              </a:rPr>
              <a:t>© 2014 Deloitte SA</a:t>
            </a:r>
          </a:p>
        </p:txBody>
      </p:sp>
      <p:sp>
        <p:nvSpPr>
          <p:cNvPr id="147459" name="Title Placeholder 1"/>
          <p:cNvSpPr>
            <a:spLocks noGrp="1"/>
          </p:cNvSpPr>
          <p:nvPr>
            <p:ph type="title"/>
          </p:nvPr>
        </p:nvSpPr>
        <p:spPr bwMode="auto">
          <a:xfrm>
            <a:off x="554096" y="350113"/>
            <a:ext cx="11230227" cy="6302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47460" name="Text Placeholder 2"/>
          <p:cNvSpPr>
            <a:spLocks noGrp="1"/>
          </p:cNvSpPr>
          <p:nvPr>
            <p:ph type="body" idx="1"/>
          </p:nvPr>
        </p:nvSpPr>
        <p:spPr bwMode="auto">
          <a:xfrm>
            <a:off x="554096" y="1190381"/>
            <a:ext cx="11230227" cy="52194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9"/>
          <p:cNvSpPr>
            <a:spLocks noGrp="1"/>
          </p:cNvSpPr>
          <p:nvPr>
            <p:ph type="sldNum" sz="quarter" idx="4"/>
          </p:nvPr>
        </p:nvSpPr>
        <p:spPr>
          <a:xfrm>
            <a:off x="554101" y="6554110"/>
            <a:ext cx="377092" cy="144247"/>
          </a:xfrm>
          <a:prstGeom prst="rect">
            <a:avLst/>
          </a:prstGeom>
        </p:spPr>
        <p:txBody>
          <a:bodyPr vert="horz" wrap="square" lIns="0" tIns="0" rIns="0" bIns="0" numCol="1" anchor="t" anchorCtr="0" compatLnSpc="1">
            <a:prstTxWarp prst="textNoShape">
              <a:avLst/>
            </a:prstTxWarp>
            <a:noAutofit/>
          </a:bodyPr>
          <a:lstStyle>
            <a:lvl1pPr defTabSz="884306">
              <a:lnSpc>
                <a:spcPts val="1041"/>
              </a:lnSpc>
              <a:defRPr sz="831" b="1">
                <a:solidFill>
                  <a:schemeClr val="tx2"/>
                </a:solidFill>
              </a:defRPr>
            </a:lvl1pPr>
          </a:lstStyle>
          <a:p>
            <a:pPr fontAlgn="base">
              <a:spcBef>
                <a:spcPct val="0"/>
              </a:spcBef>
              <a:spcAft>
                <a:spcPct val="0"/>
              </a:spcAft>
            </a:pPr>
            <a:fld id="{ADBB5B7E-4A36-4DEA-8D3A-A9CBA73BAF4C}" type="slidenum">
              <a:rPr lang="en-US">
                <a:solidFill>
                  <a:srgbClr val="002776"/>
                </a:solidFill>
                <a:cs typeface="Arial" charset="0"/>
              </a:rPr>
              <a:pPr fontAlgn="base">
                <a:spcBef>
                  <a:spcPct val="0"/>
                </a:spcBef>
                <a:spcAft>
                  <a:spcPct val="0"/>
                </a:spcAft>
              </a:pPr>
              <a:t>‹#›</a:t>
            </a:fld>
            <a:endParaRPr lang="en-US" dirty="0">
              <a:solidFill>
                <a:srgbClr val="002776"/>
              </a:solidFill>
              <a:cs typeface="Arial" charset="0"/>
            </a:endParaRPr>
          </a:p>
        </p:txBody>
      </p:sp>
      <p:sp>
        <p:nvSpPr>
          <p:cNvPr id="10" name="Footer Placeholder 10"/>
          <p:cNvSpPr>
            <a:spLocks noGrp="1"/>
          </p:cNvSpPr>
          <p:nvPr>
            <p:ph type="ftr" sz="quarter" idx="3"/>
          </p:nvPr>
        </p:nvSpPr>
        <p:spPr>
          <a:xfrm>
            <a:off x="1029313" y="6554110"/>
            <a:ext cx="5756424" cy="144247"/>
          </a:xfrm>
          <a:prstGeom prst="rect">
            <a:avLst/>
          </a:prstGeom>
        </p:spPr>
        <p:txBody>
          <a:bodyPr vert="horz" wrap="square" lIns="0" tIns="0" rIns="0" bIns="0" numCol="1" anchor="t" anchorCtr="0" compatLnSpc="1">
            <a:prstTxWarp prst="textNoShape">
              <a:avLst/>
            </a:prstTxWarp>
            <a:noAutofit/>
          </a:bodyPr>
          <a:lstStyle>
            <a:lvl1pPr marL="0" marR="0" indent="0" algn="l" defTabSz="884306" rtl="0" eaLnBrk="1" fontAlgn="base" latinLnBrk="0" hangingPunct="1">
              <a:lnSpc>
                <a:spcPts val="1041"/>
              </a:lnSpc>
              <a:spcBef>
                <a:spcPct val="0"/>
              </a:spcBef>
              <a:spcAft>
                <a:spcPct val="0"/>
              </a:spcAft>
              <a:buClrTx/>
              <a:buSzTx/>
              <a:buFontTx/>
              <a:buNone/>
              <a:tabLst/>
              <a:defRPr sz="831">
                <a:solidFill>
                  <a:schemeClr val="tx2"/>
                </a:solidFill>
              </a:defRPr>
            </a:lvl1pPr>
          </a:lstStyle>
          <a:p>
            <a:r>
              <a:rPr lang="en-US" dirty="0">
                <a:solidFill>
                  <a:srgbClr val="002776"/>
                </a:solidFill>
                <a:cs typeface="Arial" charset="0"/>
              </a:rPr>
              <a:t>Presentation of the French firm - April 2014</a:t>
            </a:r>
            <a:endParaRPr lang="fr-FR" dirty="0">
              <a:solidFill>
                <a:srgbClr val="002776"/>
              </a:solidFill>
              <a:cs typeface="Arial" charset="0"/>
            </a:endParaRPr>
          </a:p>
        </p:txBody>
      </p:sp>
      <p:pic>
        <p:nvPicPr>
          <p:cNvPr id="8" name="Picture 7">
            <a:extLst>
              <a:ext uri="{FF2B5EF4-FFF2-40B4-BE49-F238E27FC236}">
                <a16:creationId xmlns:a16="http://schemas.microsoft.com/office/drawing/2014/main" id="{63551B1E-06E3-D748-9A57-FBC7672BE2A8}"/>
              </a:ext>
            </a:extLst>
          </p:cNvPr>
          <p:cNvPicPr>
            <a:picLocks noChangeAspect="1"/>
          </p:cNvPicPr>
          <p:nvPr userDrawn="1"/>
        </p:nvPicPr>
        <p:blipFill>
          <a:blip r:embed="rId20" cstate="hqprint">
            <a:extLst>
              <a:ext uri="{28A0092B-C50C-407E-A947-70E740481C1C}">
                <a14:useLocalDpi xmlns:a14="http://schemas.microsoft.com/office/drawing/2010/main"/>
              </a:ext>
            </a:extLst>
          </a:blip>
          <a:stretch>
            <a:fillRect/>
          </a:stretch>
        </p:blipFill>
        <p:spPr>
          <a:xfrm>
            <a:off x="318481" y="6236681"/>
            <a:ext cx="1537023" cy="473915"/>
          </a:xfrm>
          <a:prstGeom prst="rect">
            <a:avLst/>
          </a:prstGeom>
        </p:spPr>
      </p:pic>
    </p:spTree>
    <p:extLst>
      <p:ext uri="{BB962C8B-B14F-4D97-AF65-F5344CB8AC3E}">
        <p14:creationId xmlns:p14="http://schemas.microsoft.com/office/powerpoint/2010/main" val="4005522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hdr="0" dt="0"/>
  <p:txStyles>
    <p:titleStyle>
      <a:lvl1pPr algn="l" defTabSz="884306" rtl="0" eaLnBrk="1" fontAlgn="base" hangingPunct="1">
        <a:lnSpc>
          <a:spcPct val="100000"/>
        </a:lnSpc>
        <a:spcBef>
          <a:spcPct val="0"/>
        </a:spcBef>
        <a:spcAft>
          <a:spcPct val="0"/>
        </a:spcAft>
        <a:defRPr sz="2215" b="1">
          <a:solidFill>
            <a:schemeClr val="tx2"/>
          </a:solidFill>
          <a:latin typeface="+mj-lt"/>
          <a:ea typeface="+mj-ea"/>
          <a:cs typeface="+mj-cs"/>
        </a:defRPr>
      </a:lvl1pPr>
      <a:lvl2pPr algn="l" defTabSz="884306" rtl="0" eaLnBrk="1" fontAlgn="base" hangingPunct="1">
        <a:lnSpc>
          <a:spcPts val="2951"/>
        </a:lnSpc>
        <a:spcBef>
          <a:spcPct val="0"/>
        </a:spcBef>
        <a:spcAft>
          <a:spcPct val="0"/>
        </a:spcAft>
        <a:defRPr sz="2123" b="1">
          <a:solidFill>
            <a:schemeClr val="tx2"/>
          </a:solidFill>
          <a:latin typeface="Arial" charset="0"/>
        </a:defRPr>
      </a:lvl2pPr>
      <a:lvl3pPr algn="l" defTabSz="884306" rtl="0" eaLnBrk="1" fontAlgn="base" hangingPunct="1">
        <a:lnSpc>
          <a:spcPts val="2951"/>
        </a:lnSpc>
        <a:spcBef>
          <a:spcPct val="0"/>
        </a:spcBef>
        <a:spcAft>
          <a:spcPct val="0"/>
        </a:spcAft>
        <a:defRPr sz="2123" b="1">
          <a:solidFill>
            <a:schemeClr val="tx2"/>
          </a:solidFill>
          <a:latin typeface="Arial" charset="0"/>
        </a:defRPr>
      </a:lvl3pPr>
      <a:lvl4pPr algn="l" defTabSz="884306" rtl="0" eaLnBrk="1" fontAlgn="base" hangingPunct="1">
        <a:lnSpc>
          <a:spcPts val="2951"/>
        </a:lnSpc>
        <a:spcBef>
          <a:spcPct val="0"/>
        </a:spcBef>
        <a:spcAft>
          <a:spcPct val="0"/>
        </a:spcAft>
        <a:defRPr sz="2123" b="1">
          <a:solidFill>
            <a:schemeClr val="tx2"/>
          </a:solidFill>
          <a:latin typeface="Arial" charset="0"/>
        </a:defRPr>
      </a:lvl4pPr>
      <a:lvl5pPr algn="l" defTabSz="884306" rtl="0" eaLnBrk="1" fontAlgn="base" hangingPunct="1">
        <a:lnSpc>
          <a:spcPts val="2951"/>
        </a:lnSpc>
        <a:spcBef>
          <a:spcPct val="0"/>
        </a:spcBef>
        <a:spcAft>
          <a:spcPct val="0"/>
        </a:spcAft>
        <a:defRPr sz="2123" b="1">
          <a:solidFill>
            <a:schemeClr val="tx2"/>
          </a:solidFill>
          <a:latin typeface="Arial" charset="0"/>
        </a:defRPr>
      </a:lvl5pPr>
      <a:lvl6pPr marL="396698" algn="l" defTabSz="884306" rtl="0" eaLnBrk="1" fontAlgn="base" hangingPunct="1">
        <a:lnSpc>
          <a:spcPts val="2951"/>
        </a:lnSpc>
        <a:spcBef>
          <a:spcPct val="0"/>
        </a:spcBef>
        <a:spcAft>
          <a:spcPct val="0"/>
        </a:spcAft>
        <a:defRPr sz="2123" b="1">
          <a:solidFill>
            <a:schemeClr val="tx2"/>
          </a:solidFill>
          <a:latin typeface="Arial" charset="0"/>
        </a:defRPr>
      </a:lvl6pPr>
      <a:lvl7pPr marL="793396" algn="l" defTabSz="884306" rtl="0" eaLnBrk="1" fontAlgn="base" hangingPunct="1">
        <a:lnSpc>
          <a:spcPts val="2951"/>
        </a:lnSpc>
        <a:spcBef>
          <a:spcPct val="0"/>
        </a:spcBef>
        <a:spcAft>
          <a:spcPct val="0"/>
        </a:spcAft>
        <a:defRPr sz="2123" b="1">
          <a:solidFill>
            <a:schemeClr val="tx2"/>
          </a:solidFill>
          <a:latin typeface="Arial" charset="0"/>
        </a:defRPr>
      </a:lvl7pPr>
      <a:lvl8pPr marL="1190093" algn="l" defTabSz="884306" rtl="0" eaLnBrk="1" fontAlgn="base" hangingPunct="1">
        <a:lnSpc>
          <a:spcPts val="2951"/>
        </a:lnSpc>
        <a:spcBef>
          <a:spcPct val="0"/>
        </a:spcBef>
        <a:spcAft>
          <a:spcPct val="0"/>
        </a:spcAft>
        <a:defRPr sz="2123" b="1">
          <a:solidFill>
            <a:schemeClr val="tx2"/>
          </a:solidFill>
          <a:latin typeface="Arial" charset="0"/>
        </a:defRPr>
      </a:lvl8pPr>
      <a:lvl9pPr marL="1586791" algn="l" defTabSz="884306" rtl="0" eaLnBrk="1" fontAlgn="base" hangingPunct="1">
        <a:lnSpc>
          <a:spcPts val="2951"/>
        </a:lnSpc>
        <a:spcBef>
          <a:spcPct val="0"/>
        </a:spcBef>
        <a:spcAft>
          <a:spcPct val="0"/>
        </a:spcAft>
        <a:defRPr sz="2123" b="1">
          <a:solidFill>
            <a:schemeClr val="tx2"/>
          </a:solidFill>
          <a:latin typeface="Arial" charset="0"/>
        </a:defRPr>
      </a:lvl9pPr>
    </p:titleStyle>
    <p:bodyStyle>
      <a:lvl1pPr marL="177689" indent="-177689" algn="l" defTabSz="884306" rtl="0" eaLnBrk="1" fontAlgn="base" hangingPunct="1">
        <a:spcBef>
          <a:spcPts val="277"/>
        </a:spcBef>
        <a:spcAft>
          <a:spcPts val="277"/>
        </a:spcAft>
        <a:buFont typeface="Arial" pitchFamily="34" charset="0"/>
        <a:buChar char="•"/>
        <a:tabLst/>
        <a:defRPr>
          <a:solidFill>
            <a:schemeClr val="tx2"/>
          </a:solidFill>
          <a:latin typeface="+mn-lt"/>
          <a:ea typeface="+mn-ea"/>
          <a:cs typeface="+mn-cs"/>
        </a:defRPr>
      </a:lvl1pPr>
      <a:lvl2pPr marL="388433" indent="-202482" algn="l" defTabSz="884306" rtl="0" eaLnBrk="1" fontAlgn="base" hangingPunct="1">
        <a:spcBef>
          <a:spcPts val="277"/>
        </a:spcBef>
        <a:spcAft>
          <a:spcPts val="277"/>
        </a:spcAft>
        <a:buFont typeface="Arial" pitchFamily="34" charset="0"/>
        <a:buChar char="‒"/>
        <a:tabLst/>
        <a:defRPr sz="1477">
          <a:solidFill>
            <a:schemeClr val="tx2"/>
          </a:solidFill>
          <a:latin typeface="+mn-lt"/>
        </a:defRPr>
      </a:lvl2pPr>
      <a:lvl3pPr marL="574387" indent="-169424" algn="l" defTabSz="884306" rtl="0" eaLnBrk="1" fontAlgn="base" hangingPunct="1">
        <a:spcBef>
          <a:spcPts val="277"/>
        </a:spcBef>
        <a:spcAft>
          <a:spcPts val="277"/>
        </a:spcAft>
        <a:buFont typeface="Arial" pitchFamily="34" charset="0"/>
        <a:buChar char="‒"/>
        <a:tabLst/>
        <a:defRPr sz="1292">
          <a:solidFill>
            <a:schemeClr val="tx2"/>
          </a:solidFill>
          <a:latin typeface="+mn-lt"/>
        </a:defRPr>
      </a:lvl3pPr>
      <a:lvl4pPr marL="749319" indent="-179066" algn="l" defTabSz="884306" rtl="0" eaLnBrk="1" fontAlgn="base" hangingPunct="1">
        <a:spcBef>
          <a:spcPts val="277"/>
        </a:spcBef>
        <a:spcAft>
          <a:spcPts val="277"/>
        </a:spcAft>
        <a:buFont typeface="Arial" pitchFamily="34" charset="0"/>
        <a:buChar char="‒"/>
        <a:defRPr sz="1108">
          <a:solidFill>
            <a:schemeClr val="tx2"/>
          </a:solidFill>
          <a:latin typeface="+mn-lt"/>
        </a:defRPr>
      </a:lvl4pPr>
      <a:lvl5pPr marL="925628" indent="-176310" algn="l" defTabSz="884306" rtl="0" eaLnBrk="1" fontAlgn="base" hangingPunct="1">
        <a:spcBef>
          <a:spcPts val="277"/>
        </a:spcBef>
        <a:spcAft>
          <a:spcPts val="277"/>
        </a:spcAft>
        <a:buFont typeface="Arial" pitchFamily="34" charset="0"/>
        <a:buChar char="‒"/>
        <a:defRPr sz="1108">
          <a:solidFill>
            <a:schemeClr val="tx2"/>
          </a:solidFill>
          <a:latin typeface="+mn-lt"/>
        </a:defRPr>
      </a:lvl5pPr>
      <a:lvl6pPr marL="1085409" indent="-166669" algn="l" defTabSz="884306" rtl="0" eaLnBrk="1" fontAlgn="base" hangingPunct="1">
        <a:spcBef>
          <a:spcPct val="0"/>
        </a:spcBef>
        <a:spcAft>
          <a:spcPts val="521"/>
        </a:spcAft>
        <a:buFont typeface="Arial" charset="0"/>
        <a:buChar char="‒"/>
        <a:defRPr sz="1385">
          <a:solidFill>
            <a:schemeClr val="tx2"/>
          </a:solidFill>
          <a:latin typeface="+mn-lt"/>
        </a:defRPr>
      </a:lvl6pPr>
      <a:lvl7pPr marL="1482107" indent="-166669" algn="l" defTabSz="884306" rtl="0" eaLnBrk="1" fontAlgn="base" hangingPunct="1">
        <a:spcBef>
          <a:spcPct val="0"/>
        </a:spcBef>
        <a:spcAft>
          <a:spcPts val="521"/>
        </a:spcAft>
        <a:buFont typeface="Arial" charset="0"/>
        <a:buChar char="‒"/>
        <a:defRPr sz="1385">
          <a:solidFill>
            <a:schemeClr val="tx2"/>
          </a:solidFill>
          <a:latin typeface="+mn-lt"/>
        </a:defRPr>
      </a:lvl7pPr>
      <a:lvl8pPr marL="1878805" indent="-166669" algn="l" defTabSz="884306" rtl="0" eaLnBrk="1" fontAlgn="base" hangingPunct="1">
        <a:spcBef>
          <a:spcPct val="0"/>
        </a:spcBef>
        <a:spcAft>
          <a:spcPts val="521"/>
        </a:spcAft>
        <a:buFont typeface="Arial" charset="0"/>
        <a:buChar char="‒"/>
        <a:defRPr sz="1385">
          <a:solidFill>
            <a:schemeClr val="tx2"/>
          </a:solidFill>
          <a:latin typeface="+mn-lt"/>
        </a:defRPr>
      </a:lvl8pPr>
      <a:lvl9pPr marL="2275503" indent="-166669" algn="l" defTabSz="884306" rtl="0" eaLnBrk="1" fontAlgn="base" hangingPunct="1">
        <a:spcBef>
          <a:spcPct val="0"/>
        </a:spcBef>
        <a:spcAft>
          <a:spcPts val="521"/>
        </a:spcAft>
        <a:buFont typeface="Arial" charset="0"/>
        <a:buChar char="‒"/>
        <a:defRPr sz="1385">
          <a:solidFill>
            <a:schemeClr val="tx2"/>
          </a:solidFill>
          <a:latin typeface="+mn-lt"/>
        </a:defRPr>
      </a:lvl9pPr>
    </p:bodyStyle>
    <p:otherStyle>
      <a:defPPr>
        <a:defRPr lang="en-US"/>
      </a:defPPr>
      <a:lvl1pPr marL="0" algn="l" defTabSz="793396" rtl="0" eaLnBrk="1" latinLnBrk="0" hangingPunct="1">
        <a:defRPr sz="1569" kern="1200">
          <a:solidFill>
            <a:schemeClr val="tx1"/>
          </a:solidFill>
          <a:latin typeface="+mn-lt"/>
          <a:ea typeface="+mn-ea"/>
          <a:cs typeface="+mn-cs"/>
        </a:defRPr>
      </a:lvl1pPr>
      <a:lvl2pPr marL="396698" algn="l" defTabSz="793396" rtl="0" eaLnBrk="1" latinLnBrk="0" hangingPunct="1">
        <a:defRPr sz="1569" kern="1200">
          <a:solidFill>
            <a:schemeClr val="tx1"/>
          </a:solidFill>
          <a:latin typeface="+mn-lt"/>
          <a:ea typeface="+mn-ea"/>
          <a:cs typeface="+mn-cs"/>
        </a:defRPr>
      </a:lvl2pPr>
      <a:lvl3pPr marL="793396" algn="l" defTabSz="793396" rtl="0" eaLnBrk="1" latinLnBrk="0" hangingPunct="1">
        <a:defRPr sz="1569" kern="1200">
          <a:solidFill>
            <a:schemeClr val="tx1"/>
          </a:solidFill>
          <a:latin typeface="+mn-lt"/>
          <a:ea typeface="+mn-ea"/>
          <a:cs typeface="+mn-cs"/>
        </a:defRPr>
      </a:lvl3pPr>
      <a:lvl4pPr marL="1190093" algn="l" defTabSz="793396" rtl="0" eaLnBrk="1" latinLnBrk="0" hangingPunct="1">
        <a:defRPr sz="1569" kern="1200">
          <a:solidFill>
            <a:schemeClr val="tx1"/>
          </a:solidFill>
          <a:latin typeface="+mn-lt"/>
          <a:ea typeface="+mn-ea"/>
          <a:cs typeface="+mn-cs"/>
        </a:defRPr>
      </a:lvl4pPr>
      <a:lvl5pPr marL="1586791" algn="l" defTabSz="793396" rtl="0" eaLnBrk="1" latinLnBrk="0" hangingPunct="1">
        <a:defRPr sz="1569" kern="1200">
          <a:solidFill>
            <a:schemeClr val="tx1"/>
          </a:solidFill>
          <a:latin typeface="+mn-lt"/>
          <a:ea typeface="+mn-ea"/>
          <a:cs typeface="+mn-cs"/>
        </a:defRPr>
      </a:lvl5pPr>
      <a:lvl6pPr marL="1983489" algn="l" defTabSz="793396" rtl="0" eaLnBrk="1" latinLnBrk="0" hangingPunct="1">
        <a:defRPr sz="1569" kern="1200">
          <a:solidFill>
            <a:schemeClr val="tx1"/>
          </a:solidFill>
          <a:latin typeface="+mn-lt"/>
          <a:ea typeface="+mn-ea"/>
          <a:cs typeface="+mn-cs"/>
        </a:defRPr>
      </a:lvl6pPr>
      <a:lvl7pPr marL="2380187" algn="l" defTabSz="793396" rtl="0" eaLnBrk="1" latinLnBrk="0" hangingPunct="1">
        <a:defRPr sz="1569" kern="1200">
          <a:solidFill>
            <a:schemeClr val="tx1"/>
          </a:solidFill>
          <a:latin typeface="+mn-lt"/>
          <a:ea typeface="+mn-ea"/>
          <a:cs typeface="+mn-cs"/>
        </a:defRPr>
      </a:lvl7pPr>
      <a:lvl8pPr marL="2776884" algn="l" defTabSz="793396" rtl="0" eaLnBrk="1" latinLnBrk="0" hangingPunct="1">
        <a:defRPr sz="1569" kern="1200">
          <a:solidFill>
            <a:schemeClr val="tx1"/>
          </a:solidFill>
          <a:latin typeface="+mn-lt"/>
          <a:ea typeface="+mn-ea"/>
          <a:cs typeface="+mn-cs"/>
        </a:defRPr>
      </a:lvl8pPr>
      <a:lvl9pPr marL="3173583" algn="l" defTabSz="793396" rtl="0" eaLnBrk="1" latinLnBrk="0" hangingPunct="1">
        <a:defRPr sz="156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341223" y="6356353"/>
            <a:ext cx="2844800" cy="366183"/>
          </a:xfrm>
          <a:prstGeom prst="rect">
            <a:avLst/>
          </a:prstGeom>
        </p:spPr>
        <p:txBody>
          <a:bodyPr vert="horz" lIns="91440" tIns="45720" rIns="91440" bIns="45720" rtlCol="0" anchor="ctr"/>
          <a:lstStyle>
            <a:lvl1pPr algn="l">
              <a:defRPr sz="1200">
                <a:solidFill>
                  <a:schemeClr val="tx1"/>
                </a:solidFill>
              </a:defRPr>
            </a:lvl1pPr>
          </a:lstStyle>
          <a:p>
            <a:fld id="{9E005B3F-00DF-41CB-96CE-E922FCEC17FC}" type="slidenum">
              <a:rPr lang="en-US" smtClean="0"/>
              <a:t>‹#›</a:t>
            </a:fld>
            <a:endParaRPr lang="en-US"/>
          </a:p>
        </p:txBody>
      </p:sp>
      <p:pic>
        <p:nvPicPr>
          <p:cNvPr id="3" name="Picture 2">
            <a:extLst>
              <a:ext uri="{FF2B5EF4-FFF2-40B4-BE49-F238E27FC236}">
                <a16:creationId xmlns:a16="http://schemas.microsoft.com/office/drawing/2014/main" id="{B8C8B64A-B628-DC43-8CCC-271B3F89ECE2}"/>
              </a:ext>
            </a:extLst>
          </p:cNvPr>
          <p:cNvPicPr>
            <a:picLocks noChangeAspect="1"/>
          </p:cNvPicPr>
          <p:nvPr userDrawn="1"/>
        </p:nvPicPr>
        <p:blipFill>
          <a:blip r:embed="rId21"/>
          <a:stretch>
            <a:fillRect/>
          </a:stretch>
        </p:blipFill>
        <p:spPr>
          <a:xfrm>
            <a:off x="224676" y="5954213"/>
            <a:ext cx="2449296" cy="918487"/>
          </a:xfrm>
          <a:prstGeom prst="rect">
            <a:avLst/>
          </a:prstGeom>
        </p:spPr>
      </p:pic>
      <p:pic>
        <p:nvPicPr>
          <p:cNvPr id="4" name="Picture 3">
            <a:extLst>
              <a:ext uri="{FF2B5EF4-FFF2-40B4-BE49-F238E27FC236}">
                <a16:creationId xmlns:a16="http://schemas.microsoft.com/office/drawing/2014/main" id="{F820845C-EBEC-C74B-A93D-3474B76E1F65}"/>
              </a:ext>
            </a:extLst>
          </p:cNvPr>
          <p:cNvPicPr>
            <a:picLocks noChangeAspect="1"/>
          </p:cNvPicPr>
          <p:nvPr userDrawn="1"/>
        </p:nvPicPr>
        <p:blipFill>
          <a:blip r:embed="rId22" cstate="hqprint">
            <a:extLst>
              <a:ext uri="{28A0092B-C50C-407E-A947-70E740481C1C}">
                <a14:useLocalDpi xmlns:a14="http://schemas.microsoft.com/office/drawing/2010/main"/>
              </a:ext>
            </a:extLst>
          </a:blip>
          <a:stretch>
            <a:fillRect/>
          </a:stretch>
        </p:blipFill>
        <p:spPr>
          <a:xfrm>
            <a:off x="10271844" y="6194835"/>
            <a:ext cx="1502656" cy="388731"/>
          </a:xfrm>
          <a:prstGeom prst="rect">
            <a:avLst/>
          </a:prstGeom>
        </p:spPr>
      </p:pic>
    </p:spTree>
    <p:extLst>
      <p:ext uri="{BB962C8B-B14F-4D97-AF65-F5344CB8AC3E}">
        <p14:creationId xmlns:p14="http://schemas.microsoft.com/office/powerpoint/2010/main" val="328414380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Lst>
  <p:hf sldNum="0"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160">
          <p15:clr>
            <a:srgbClr val="F26B43"/>
          </p15:clr>
        </p15:guide>
        <p15:guide id="3" orient="horz" pos="31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12064"/>
            <a:ext cx="10515600" cy="1178624"/>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04191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37" r:id="rId14"/>
  </p:sldLayoutIdLs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43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p:cNvSpPr txBox="1">
            <a:spLocks/>
          </p:cNvSpPr>
          <p:nvPr/>
        </p:nvSpPr>
        <p:spPr>
          <a:xfrm>
            <a:off x="334833" y="6356352"/>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8A38FAF8-786F-7C4F-9F1B-B820815ED72A}" type="slidenum">
              <a:rPr lang="en-US" sz="1200" smtClean="0">
                <a:solidFill>
                  <a:schemeClr val="bg1"/>
                </a:solidFill>
              </a:rPr>
              <a:pPr algn="l"/>
              <a:t>‹#›</a:t>
            </a:fld>
            <a:endParaRPr lang="en-US" sz="1200" dirty="0">
              <a:solidFill>
                <a:schemeClr val="bg1"/>
              </a:solidFill>
            </a:endParaRPr>
          </a:p>
        </p:txBody>
      </p:sp>
      <p:sp>
        <p:nvSpPr>
          <p:cNvPr id="5" name="Slide Number Placeholder 1"/>
          <p:cNvSpPr>
            <a:spLocks noGrp="1"/>
          </p:cNvSpPr>
          <p:nvPr>
            <p:ph type="sldNum" sz="quarter" idx="4"/>
          </p:nvPr>
        </p:nvSpPr>
        <p:spPr>
          <a:xfrm>
            <a:off x="341223" y="6356352"/>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15122543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Lst>
  <p:hf hdr="0" ftr="0" dt="0"/>
  <p:txStyles>
    <p:titleStyle>
      <a:lvl1pPr algn="ctr" defTabSz="457200" rtl="0" eaLnBrk="1" latinLnBrk="0" hangingPunct="1">
        <a:spcBef>
          <a:spcPct val="0"/>
        </a:spcBef>
        <a:buNone/>
        <a:defRPr sz="3200" b="1"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3AACF8-78BA-41E9-B09C-2F498E7AD4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504500-15BF-4100-B42E-1F53CFFA9B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292996-EB55-4EA5-9FB0-6BF33B2DC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6DCEA-5842-44DE-B7D0-D19FC909F4F2}" type="datetimeFigureOut">
              <a:rPr lang="en-US" smtClean="0"/>
              <a:t>2/14/2023</a:t>
            </a:fld>
            <a:endParaRPr lang="en-US" dirty="0"/>
          </a:p>
        </p:txBody>
      </p:sp>
      <p:sp>
        <p:nvSpPr>
          <p:cNvPr id="5" name="Footer Placeholder 4">
            <a:extLst>
              <a:ext uri="{FF2B5EF4-FFF2-40B4-BE49-F238E27FC236}">
                <a16:creationId xmlns:a16="http://schemas.microsoft.com/office/drawing/2014/main" id="{E6B71EDD-F489-4FD2-ADD8-3CC11757F1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738F34B-28F1-4629-A4E3-E2C0A4ECD7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7D9A8-F17B-4804-9DF7-F650A7248BC2}" type="slidenum">
              <a:rPr lang="en-US" smtClean="0"/>
              <a:t>‹#›</a:t>
            </a:fld>
            <a:endParaRPr lang="en-US" dirty="0"/>
          </a:p>
        </p:txBody>
      </p:sp>
    </p:spTree>
    <p:extLst>
      <p:ext uri="{BB962C8B-B14F-4D97-AF65-F5344CB8AC3E}">
        <p14:creationId xmlns:p14="http://schemas.microsoft.com/office/powerpoint/2010/main" val="318318055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2"/>
          <p:cNvSpPr txBox="1">
            <a:spLocks/>
          </p:cNvSpPr>
          <p:nvPr/>
        </p:nvSpPr>
        <p:spPr>
          <a:xfrm>
            <a:off x="334834"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8A38FAF8-786F-7C4F-9F1B-B820815ED72A}" type="slidenum">
              <a:rPr lang="en-US" sz="1200" smtClean="0">
                <a:solidFill>
                  <a:schemeClr val="bg1"/>
                </a:solidFill>
              </a:rPr>
              <a:pPr algn="l"/>
              <a:t>‹#›</a:t>
            </a:fld>
            <a:endParaRPr lang="en-US" sz="1200">
              <a:solidFill>
                <a:schemeClr val="bg1"/>
              </a:solidFill>
            </a:endParaRPr>
          </a:p>
        </p:txBody>
      </p:sp>
      <p:sp>
        <p:nvSpPr>
          <p:cNvPr id="5" name="Slide Number Placeholder 1"/>
          <p:cNvSpPr>
            <a:spLocks noGrp="1"/>
          </p:cNvSpPr>
          <p:nvPr>
            <p:ph type="sldNum" sz="quarter" idx="4"/>
          </p:nvPr>
        </p:nvSpPr>
        <p:spPr>
          <a:xfrm>
            <a:off x="341223" y="6356353"/>
            <a:ext cx="2844800" cy="366183"/>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194508527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845" r:id="rId8"/>
  </p:sldLayoutIdLst>
  <p:hf sldNum="0" hdr="0" ftr="0" dt="0"/>
  <p:txStyles>
    <p:titleStyle>
      <a:lvl1pPr algn="ctr" defTabSz="457189" rtl="0" eaLnBrk="1" latinLnBrk="0" hangingPunct="1">
        <a:spcBef>
          <a:spcPct val="0"/>
        </a:spcBef>
        <a:buNone/>
        <a:defRPr sz="3200" b="1" kern="1200">
          <a:solidFill>
            <a:srgbClr val="FFFFFF"/>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rgbClr val="FFFFFF"/>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FFFFFF"/>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FFFFFF"/>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FFFFFF"/>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FFFFFF"/>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63157441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D671F-9C64-41B5-8E91-0F02AD56EF77}" type="datetimeFigureOut">
              <a:rPr lang="en-US" smtClean="0"/>
              <a:t>2/14/2023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E2783-5699-40FE-AD96-6A6C6A3DCA4B}" type="slidenum">
              <a:rPr lang="en-US" smtClean="0"/>
              <a:t>‹#›</a:t>
            </a:fld>
            <a:endParaRPr lang="en-US" dirty="0"/>
          </a:p>
        </p:txBody>
      </p:sp>
    </p:spTree>
    <p:extLst>
      <p:ext uri="{BB962C8B-B14F-4D97-AF65-F5344CB8AC3E}">
        <p14:creationId xmlns:p14="http://schemas.microsoft.com/office/powerpoint/2010/main" val="361095852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AA21DFE4-950E-4F4D-A62D-94A3D3F6184D}"/>
              </a:ext>
            </a:extLst>
          </p:cNvPr>
          <p:cNvPicPr>
            <a:picLocks noChangeAspect="1"/>
          </p:cNvPicPr>
          <p:nvPr userDrawn="1"/>
        </p:nvPicPr>
        <p:blipFill>
          <a:blip r:embed="rId12"/>
          <a:stretch>
            <a:fillRect/>
          </a:stretch>
        </p:blipFill>
        <p:spPr>
          <a:xfrm>
            <a:off x="305440" y="6240282"/>
            <a:ext cx="1570597" cy="466764"/>
          </a:xfrm>
          <a:prstGeom prst="rect">
            <a:avLst/>
          </a:prstGeom>
        </p:spPr>
      </p:pic>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838200" y="512064"/>
            <a:ext cx="10515600" cy="1178624"/>
          </a:xfrm>
          <a:prstGeom prst="rect">
            <a:avLst/>
          </a:prstGeom>
        </p:spPr>
        <p:txBody>
          <a:bodyPr vert="horz" lIns="91440" tIns="45720" rIns="91440" bIns="45720" rtlCol="0" anchor="t" anchorCtr="0">
            <a:noAutofit/>
          </a:bodyPr>
          <a:lstStyle/>
          <a:p>
            <a:r>
              <a:rPr lang="en-US" dirty="0"/>
              <a:t>Click to edit Master title style</a:t>
            </a:r>
          </a:p>
        </p:txBody>
      </p:sp>
    </p:spTree>
    <p:extLst>
      <p:ext uri="{BB962C8B-B14F-4D97-AF65-F5344CB8AC3E}">
        <p14:creationId xmlns:p14="http://schemas.microsoft.com/office/powerpoint/2010/main" val="2299098493"/>
      </p:ext>
    </p:extLst>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Lst>
  <p:txStyles>
    <p:titleStyle>
      <a:lvl1pPr algn="l" defTabSz="914377"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tx2"/>
        </a:buClr>
        <a:buFont typeface="Arial" panose="020B0604020202020204" pitchFamily="34" charset="0"/>
        <a:buChar char="•"/>
        <a:defRPr sz="32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Clr>
          <a:schemeClr val="tx2"/>
        </a:buClr>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Clr>
          <a:schemeClr val="tx2"/>
        </a:buClr>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Clr>
          <a:schemeClr val="tx2"/>
        </a:buClr>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Clr>
          <a:schemeClr val="tx2"/>
        </a:buClr>
        <a:buFont typeface="Arial" panose="020B0604020202020204" pitchFamily="34"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AA21DFE4-950E-4F4D-A62D-94A3D3F6184D}"/>
              </a:ext>
            </a:extLst>
          </p:cNvPr>
          <p:cNvPicPr>
            <a:picLocks noChangeAspect="1"/>
          </p:cNvPicPr>
          <p:nvPr/>
        </p:nvPicPr>
        <p:blipFill>
          <a:blip r:embed="rId12"/>
          <a:stretch>
            <a:fillRect/>
          </a:stretch>
        </p:blipFill>
        <p:spPr>
          <a:xfrm>
            <a:off x="305440" y="6240283"/>
            <a:ext cx="1570597" cy="466764"/>
          </a:xfrm>
          <a:prstGeom prst="rect">
            <a:avLst/>
          </a:prstGeom>
        </p:spPr>
      </p:pic>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838200" y="512064"/>
            <a:ext cx="10515600" cy="1178624"/>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639362814"/>
      </p:ext>
    </p:extLst>
  </p:cSld>
  <p:clrMap bg1="dk1" tx1="lt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Lst>
  <p:txStyles>
    <p:titleStyle>
      <a:lvl1pPr algn="l" defTabSz="914354"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3200" kern="1200">
          <a:solidFill>
            <a:schemeClr val="bg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bg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000" kern="1200">
          <a:solidFill>
            <a:schemeClr val="bg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1800" kern="1200">
          <a:solidFill>
            <a:schemeClr val="bg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1800" kern="1200">
          <a:solidFill>
            <a:schemeClr val="bg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6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68.xml"/><Relationship Id="rId4" Type="http://schemas.openxmlformats.org/officeDocument/2006/relationships/image" Target="../media/image80.sv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1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3.xml"/></Relationships>
</file>

<file path=ppt/slides/_rels/slide1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3.xml"/></Relationships>
</file>

<file path=ppt/slides/_rels/slide1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3.xml"/></Relationships>
</file>

<file path=ppt/slides/_rels/slide1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3.xml"/></Relationships>
</file>

<file path=ppt/slides/_rels/slide1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3.xml"/></Relationships>
</file>

<file path=ppt/slides/_rels/slide12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3.xml"/></Relationships>
</file>

<file path=ppt/slides/_rels/slide12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7.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mailto:mls124@pitt.edu" TargetMode="External"/><Relationship Id="rId2" Type="http://schemas.openxmlformats.org/officeDocument/2006/relationships/hyperlink" Target="mailto:krm58@pitt.edu"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9.xml"/><Relationship Id="rId4" Type="http://schemas.openxmlformats.org/officeDocument/2006/relationships/hyperlink" Target="https://www.diversity.pitt.edu/civil-rights-title-ix/make-report/responsible-employee-program-and-reporting" TargetMode="Externa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9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3.png"/><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35.pn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8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1/relationships/webextension" Target="../webextensions/webextension1.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1/relationships/webextension" Target="../webextensions/webextension2.xml"/><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89.xml"/><Relationship Id="rId1" Type="http://schemas.openxmlformats.org/officeDocument/2006/relationships/video" Target="https://www.youtube.com/embed/shG_7kV0KEo?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1/relationships/webextension" Target="../webextensions/webextension3.xml"/><Relationship Id="rId1" Type="http://schemas.openxmlformats.org/officeDocument/2006/relationships/slideLayout" Target="../slideLayouts/slideLayout95.xml"/><Relationship Id="rId5" Type="http://schemas.openxmlformats.org/officeDocument/2006/relationships/image" Target="../media/image41.png"/><Relationship Id="rId4" Type="http://schemas.microsoft.com/office/2011/relationships/webextension" Target="../webextensions/webextension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8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microsoft.com/office/2011/relationships/webextension" Target="../webextensions/webextension5.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21.xml"/><Relationship Id="rId7" Type="http://schemas.openxmlformats.org/officeDocument/2006/relationships/image" Target="../media/image47.png"/><Relationship Id="rId2" Type="http://schemas.openxmlformats.org/officeDocument/2006/relationships/slideLayout" Target="../slideLayouts/slideLayout49.xml"/><Relationship Id="rId1" Type="http://schemas.openxmlformats.org/officeDocument/2006/relationships/tags" Target="../tags/tag2.xml"/><Relationship Id="rId6" Type="http://schemas.openxmlformats.org/officeDocument/2006/relationships/image" Target="../media/image44.jpeg"/><Relationship Id="rId5" Type="http://schemas.openxmlformats.org/officeDocument/2006/relationships/image" Target="../media/image2.png"/><Relationship Id="rId4" Type="http://schemas.openxmlformats.org/officeDocument/2006/relationships/image" Target="../media/image43.emf"/><Relationship Id="rId9" Type="http://schemas.openxmlformats.org/officeDocument/2006/relationships/image" Target="../media/image4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3" Type="http://schemas.openxmlformats.org/officeDocument/2006/relationships/hyperlink" Target="https://www.africaw.com/african-philosophy-ubuntu-a-way-of-life" TargetMode="External"/><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8" Type="http://schemas.openxmlformats.org/officeDocument/2006/relationships/hyperlink" Target="http://www.tolerance.org/" TargetMode="External"/><Relationship Id="rId13" Type="http://schemas.microsoft.com/office/2007/relationships/diagramDrawing" Target="../diagrams/drawing8.xml"/><Relationship Id="rId18" Type="http://schemas.microsoft.com/office/2007/relationships/diagramDrawing" Target="../diagrams/drawing9.xml"/><Relationship Id="rId26" Type="http://schemas.openxmlformats.org/officeDocument/2006/relationships/diagramQuickStyle" Target="../diagrams/quickStyle11.xml"/><Relationship Id="rId3" Type="http://schemas.openxmlformats.org/officeDocument/2006/relationships/diagramData" Target="../diagrams/data7.xml"/><Relationship Id="rId21" Type="http://schemas.openxmlformats.org/officeDocument/2006/relationships/diagramQuickStyle" Target="../diagrams/quickStyle10.xml"/><Relationship Id="rId7" Type="http://schemas.microsoft.com/office/2007/relationships/diagramDrawing" Target="../diagrams/drawing7.xml"/><Relationship Id="rId12" Type="http://schemas.openxmlformats.org/officeDocument/2006/relationships/diagramColors" Target="../diagrams/colors8.xml"/><Relationship Id="rId17" Type="http://schemas.openxmlformats.org/officeDocument/2006/relationships/diagramColors" Target="../diagrams/colors9.xml"/><Relationship Id="rId25" Type="http://schemas.openxmlformats.org/officeDocument/2006/relationships/diagramLayout" Target="../diagrams/layout11.xml"/><Relationship Id="rId2" Type="http://schemas.openxmlformats.org/officeDocument/2006/relationships/notesSlide" Target="../notesSlides/notesSlide27.xml"/><Relationship Id="rId16" Type="http://schemas.openxmlformats.org/officeDocument/2006/relationships/diagramQuickStyle" Target="../diagrams/quickStyle9.xml"/><Relationship Id="rId20" Type="http://schemas.openxmlformats.org/officeDocument/2006/relationships/diagramLayout" Target="../diagrams/layout10.xml"/><Relationship Id="rId1" Type="http://schemas.openxmlformats.org/officeDocument/2006/relationships/slideLayout" Target="../slideLayouts/slideLayout49.xml"/><Relationship Id="rId6" Type="http://schemas.openxmlformats.org/officeDocument/2006/relationships/diagramColors" Target="../diagrams/colors7.xml"/><Relationship Id="rId11" Type="http://schemas.openxmlformats.org/officeDocument/2006/relationships/diagramQuickStyle" Target="../diagrams/quickStyle8.xml"/><Relationship Id="rId24" Type="http://schemas.openxmlformats.org/officeDocument/2006/relationships/diagramData" Target="../diagrams/data11.xml"/><Relationship Id="rId5" Type="http://schemas.openxmlformats.org/officeDocument/2006/relationships/diagramQuickStyle" Target="../diagrams/quickStyle7.xml"/><Relationship Id="rId15" Type="http://schemas.openxmlformats.org/officeDocument/2006/relationships/diagramLayout" Target="../diagrams/layout9.xml"/><Relationship Id="rId23" Type="http://schemas.microsoft.com/office/2007/relationships/diagramDrawing" Target="../diagrams/drawing10.xml"/><Relationship Id="rId28" Type="http://schemas.microsoft.com/office/2007/relationships/diagramDrawing" Target="../diagrams/drawing11.xml"/><Relationship Id="rId10" Type="http://schemas.openxmlformats.org/officeDocument/2006/relationships/diagramLayout" Target="../diagrams/layout8.xml"/><Relationship Id="rId19" Type="http://schemas.openxmlformats.org/officeDocument/2006/relationships/diagramData" Target="../diagrams/data10.xml"/><Relationship Id="rId4" Type="http://schemas.openxmlformats.org/officeDocument/2006/relationships/diagramLayout" Target="../diagrams/layout7.xml"/><Relationship Id="rId9" Type="http://schemas.openxmlformats.org/officeDocument/2006/relationships/diagramData" Target="../diagrams/data8.xml"/><Relationship Id="rId14" Type="http://schemas.openxmlformats.org/officeDocument/2006/relationships/diagramData" Target="../diagrams/data9.xml"/><Relationship Id="rId22" Type="http://schemas.openxmlformats.org/officeDocument/2006/relationships/diagramColors" Target="../diagrams/colors10.xml"/><Relationship Id="rId27" Type="http://schemas.openxmlformats.org/officeDocument/2006/relationships/diagramColors" Target="../diagrams/colors11.xml"/></Relationships>
</file>

<file path=ppt/slides/_rels/slide63.xml.rels><?xml version="1.0" encoding="UTF-8" standalone="yes"?>
<Relationships xmlns="http://schemas.openxmlformats.org/package/2006/relationships"><Relationship Id="rId8" Type="http://schemas.openxmlformats.org/officeDocument/2006/relationships/hyperlink" Target="http://www.tolerance.org/" TargetMode="External"/><Relationship Id="rId13" Type="http://schemas.microsoft.com/office/2007/relationships/diagramDrawing" Target="../diagrams/drawing13.xml"/><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diagramColors" Target="../diagrams/colors13.xml"/><Relationship Id="rId2" Type="http://schemas.openxmlformats.org/officeDocument/2006/relationships/notesSlide" Target="../notesSlides/notesSlide28.xml"/><Relationship Id="rId1" Type="http://schemas.openxmlformats.org/officeDocument/2006/relationships/slideLayout" Target="../slideLayouts/slideLayout49.xml"/><Relationship Id="rId6" Type="http://schemas.openxmlformats.org/officeDocument/2006/relationships/diagramColors" Target="../diagrams/colors12.xml"/><Relationship Id="rId11" Type="http://schemas.openxmlformats.org/officeDocument/2006/relationships/diagramQuickStyle" Target="../diagrams/quickStyle13.xml"/><Relationship Id="rId5" Type="http://schemas.openxmlformats.org/officeDocument/2006/relationships/diagramQuickStyle" Target="../diagrams/quickStyle12.xml"/><Relationship Id="rId10" Type="http://schemas.openxmlformats.org/officeDocument/2006/relationships/diagramLayout" Target="../diagrams/layout13.xml"/><Relationship Id="rId4" Type="http://schemas.openxmlformats.org/officeDocument/2006/relationships/diagramLayout" Target="../diagrams/layout12.xml"/><Relationship Id="rId9" Type="http://schemas.openxmlformats.org/officeDocument/2006/relationships/diagramData" Target="../diagrams/data13.xml"/></Relationships>
</file>

<file path=ppt/slides/_rels/slide64.xml.rels><?xml version="1.0" encoding="UTF-8" standalone="yes"?>
<Relationships xmlns="http://schemas.openxmlformats.org/package/2006/relationships"><Relationship Id="rId8" Type="http://schemas.openxmlformats.org/officeDocument/2006/relationships/hyperlink" Target="http://www.tolerance.org/" TargetMode="External"/><Relationship Id="rId13" Type="http://schemas.microsoft.com/office/2007/relationships/diagramDrawing" Target="../diagrams/drawing15.xml"/><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diagramColors" Target="../diagrams/colors15.xml"/><Relationship Id="rId2" Type="http://schemas.openxmlformats.org/officeDocument/2006/relationships/notesSlide" Target="../notesSlides/notesSlide29.xml"/><Relationship Id="rId1" Type="http://schemas.openxmlformats.org/officeDocument/2006/relationships/slideLayout" Target="../slideLayouts/slideLayout49.xml"/><Relationship Id="rId6" Type="http://schemas.openxmlformats.org/officeDocument/2006/relationships/diagramColors" Target="../diagrams/colors14.xml"/><Relationship Id="rId11" Type="http://schemas.openxmlformats.org/officeDocument/2006/relationships/diagramQuickStyle" Target="../diagrams/quickStyle15.xml"/><Relationship Id="rId5" Type="http://schemas.openxmlformats.org/officeDocument/2006/relationships/diagramQuickStyle" Target="../diagrams/quickStyle14.xml"/><Relationship Id="rId10" Type="http://schemas.openxmlformats.org/officeDocument/2006/relationships/diagramLayout" Target="../diagrams/layout15.xml"/><Relationship Id="rId4" Type="http://schemas.openxmlformats.org/officeDocument/2006/relationships/diagramLayout" Target="../diagrams/layout14.xml"/><Relationship Id="rId9" Type="http://schemas.openxmlformats.org/officeDocument/2006/relationships/diagramData" Target="../diagrams/data15.xml"/></Relationships>
</file>

<file path=ppt/slides/_rels/slide65.xml.rels><?xml version="1.0" encoding="UTF-8" standalone="yes"?>
<Relationships xmlns="http://schemas.openxmlformats.org/package/2006/relationships"><Relationship Id="rId8" Type="http://schemas.openxmlformats.org/officeDocument/2006/relationships/hyperlink" Target="http://www.tolerance.org/" TargetMode="External"/><Relationship Id="rId13" Type="http://schemas.microsoft.com/office/2007/relationships/diagramDrawing" Target="../diagrams/drawing17.xml"/><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diagramColors" Target="../diagrams/colors17.xml"/><Relationship Id="rId2" Type="http://schemas.openxmlformats.org/officeDocument/2006/relationships/notesSlide" Target="../notesSlides/notesSlide30.xml"/><Relationship Id="rId1" Type="http://schemas.openxmlformats.org/officeDocument/2006/relationships/slideLayout" Target="../slideLayouts/slideLayout49.xml"/><Relationship Id="rId6" Type="http://schemas.openxmlformats.org/officeDocument/2006/relationships/diagramColors" Target="../diagrams/colors16.xml"/><Relationship Id="rId11" Type="http://schemas.openxmlformats.org/officeDocument/2006/relationships/diagramQuickStyle" Target="../diagrams/quickStyle17.xml"/><Relationship Id="rId5" Type="http://schemas.openxmlformats.org/officeDocument/2006/relationships/diagramQuickStyle" Target="../diagrams/quickStyle16.xml"/><Relationship Id="rId10" Type="http://schemas.openxmlformats.org/officeDocument/2006/relationships/diagramLayout" Target="../diagrams/layout17.xml"/><Relationship Id="rId4" Type="http://schemas.openxmlformats.org/officeDocument/2006/relationships/diagramLayout" Target="../diagrams/layout16.xml"/><Relationship Id="rId9" Type="http://schemas.openxmlformats.org/officeDocument/2006/relationships/diagramData" Target="../diagrams/data17.xml"/></Relationships>
</file>

<file path=ppt/slides/_rels/slide66.xml.rels><?xml version="1.0" encoding="UTF-8" standalone="yes"?>
<Relationships xmlns="http://schemas.openxmlformats.org/package/2006/relationships"><Relationship Id="rId8" Type="http://schemas.openxmlformats.org/officeDocument/2006/relationships/hyperlink" Target="http://www.tolerance.org/" TargetMode="External"/><Relationship Id="rId13" Type="http://schemas.microsoft.com/office/2007/relationships/diagramDrawing" Target="../diagrams/drawing19.xml"/><Relationship Id="rId3" Type="http://schemas.openxmlformats.org/officeDocument/2006/relationships/diagramData" Target="../diagrams/data18.xml"/><Relationship Id="rId7" Type="http://schemas.microsoft.com/office/2007/relationships/diagramDrawing" Target="../diagrams/drawing18.xml"/><Relationship Id="rId12" Type="http://schemas.openxmlformats.org/officeDocument/2006/relationships/diagramColors" Target="../diagrams/colors19.xml"/><Relationship Id="rId2" Type="http://schemas.openxmlformats.org/officeDocument/2006/relationships/notesSlide" Target="../notesSlides/notesSlide31.xml"/><Relationship Id="rId1" Type="http://schemas.openxmlformats.org/officeDocument/2006/relationships/slideLayout" Target="../slideLayouts/slideLayout49.xml"/><Relationship Id="rId6" Type="http://schemas.openxmlformats.org/officeDocument/2006/relationships/diagramColors" Target="../diagrams/colors18.xml"/><Relationship Id="rId11" Type="http://schemas.openxmlformats.org/officeDocument/2006/relationships/diagramQuickStyle" Target="../diagrams/quickStyle19.xml"/><Relationship Id="rId5" Type="http://schemas.openxmlformats.org/officeDocument/2006/relationships/diagramQuickStyle" Target="../diagrams/quickStyle18.xml"/><Relationship Id="rId10" Type="http://schemas.openxmlformats.org/officeDocument/2006/relationships/diagramLayout" Target="../diagrams/layout19.xml"/><Relationship Id="rId4" Type="http://schemas.openxmlformats.org/officeDocument/2006/relationships/diagramLayout" Target="../diagrams/layout18.xml"/><Relationship Id="rId9" Type="http://schemas.openxmlformats.org/officeDocument/2006/relationships/diagramData" Target="../diagrams/data19.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2.xml"/><Relationship Id="rId1" Type="http://schemas.openxmlformats.org/officeDocument/2006/relationships/slideLayout" Target="../slideLayouts/slideLayout4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8" Type="http://schemas.openxmlformats.org/officeDocument/2006/relationships/hyperlink" Target="http://www.tolerance.org/" TargetMode="External"/><Relationship Id="rId13" Type="http://schemas.microsoft.com/office/2007/relationships/diagramDrawing" Target="../diagrams/drawing22.xml"/><Relationship Id="rId3" Type="http://schemas.openxmlformats.org/officeDocument/2006/relationships/diagramData" Target="../diagrams/data21.xml"/><Relationship Id="rId7" Type="http://schemas.microsoft.com/office/2007/relationships/diagramDrawing" Target="../diagrams/drawing21.xml"/><Relationship Id="rId12" Type="http://schemas.openxmlformats.org/officeDocument/2006/relationships/diagramColors" Target="../diagrams/colors22.xml"/><Relationship Id="rId2" Type="http://schemas.openxmlformats.org/officeDocument/2006/relationships/notesSlide" Target="../notesSlides/notesSlide37.xml"/><Relationship Id="rId1" Type="http://schemas.openxmlformats.org/officeDocument/2006/relationships/slideLayout" Target="../slideLayouts/slideLayout49.xml"/><Relationship Id="rId6" Type="http://schemas.openxmlformats.org/officeDocument/2006/relationships/diagramColors" Target="../diagrams/colors21.xml"/><Relationship Id="rId11" Type="http://schemas.openxmlformats.org/officeDocument/2006/relationships/diagramQuickStyle" Target="../diagrams/quickStyle22.xml"/><Relationship Id="rId5" Type="http://schemas.openxmlformats.org/officeDocument/2006/relationships/diagramQuickStyle" Target="../diagrams/quickStyle21.xml"/><Relationship Id="rId10" Type="http://schemas.openxmlformats.org/officeDocument/2006/relationships/diagramLayout" Target="../diagrams/layout22.xml"/><Relationship Id="rId4" Type="http://schemas.openxmlformats.org/officeDocument/2006/relationships/diagramLayout" Target="../diagrams/layout21.xml"/><Relationship Id="rId9" Type="http://schemas.openxmlformats.org/officeDocument/2006/relationships/diagramData" Target="../diagrams/data22.xml"/></Relationships>
</file>

<file path=ppt/slides/_rels/slide73.xml.rels><?xml version="1.0" encoding="UTF-8" standalone="yes"?>
<Relationships xmlns="http://schemas.openxmlformats.org/package/2006/relationships"><Relationship Id="rId8" Type="http://schemas.openxmlformats.org/officeDocument/2006/relationships/hyperlink" Target="http://www.tolerance.org/" TargetMode="External"/><Relationship Id="rId13" Type="http://schemas.microsoft.com/office/2007/relationships/diagramDrawing" Target="../diagrams/drawing24.xml"/><Relationship Id="rId18" Type="http://schemas.microsoft.com/office/2007/relationships/diagramDrawing" Target="../diagrams/drawing25.xml"/><Relationship Id="rId3" Type="http://schemas.openxmlformats.org/officeDocument/2006/relationships/diagramData" Target="../diagrams/data23.xml"/><Relationship Id="rId7" Type="http://schemas.microsoft.com/office/2007/relationships/diagramDrawing" Target="../diagrams/drawing23.xml"/><Relationship Id="rId12" Type="http://schemas.openxmlformats.org/officeDocument/2006/relationships/diagramColors" Target="../diagrams/colors24.xml"/><Relationship Id="rId17" Type="http://schemas.openxmlformats.org/officeDocument/2006/relationships/diagramColors" Target="../diagrams/colors25.xml"/><Relationship Id="rId2" Type="http://schemas.openxmlformats.org/officeDocument/2006/relationships/notesSlide" Target="../notesSlides/notesSlide38.xml"/><Relationship Id="rId16" Type="http://schemas.openxmlformats.org/officeDocument/2006/relationships/diagramQuickStyle" Target="../diagrams/quickStyle25.xml"/><Relationship Id="rId1" Type="http://schemas.openxmlformats.org/officeDocument/2006/relationships/slideLayout" Target="../slideLayouts/slideLayout49.xml"/><Relationship Id="rId6" Type="http://schemas.openxmlformats.org/officeDocument/2006/relationships/diagramColors" Target="../diagrams/colors23.xml"/><Relationship Id="rId11" Type="http://schemas.openxmlformats.org/officeDocument/2006/relationships/diagramQuickStyle" Target="../diagrams/quickStyle24.xml"/><Relationship Id="rId5" Type="http://schemas.openxmlformats.org/officeDocument/2006/relationships/diagramQuickStyle" Target="../diagrams/quickStyle23.xml"/><Relationship Id="rId15" Type="http://schemas.openxmlformats.org/officeDocument/2006/relationships/diagramLayout" Target="../diagrams/layout25.xml"/><Relationship Id="rId10" Type="http://schemas.openxmlformats.org/officeDocument/2006/relationships/diagramLayout" Target="../diagrams/layout24.xml"/><Relationship Id="rId4" Type="http://schemas.openxmlformats.org/officeDocument/2006/relationships/diagramLayout" Target="../diagrams/layout23.xml"/><Relationship Id="rId9" Type="http://schemas.openxmlformats.org/officeDocument/2006/relationships/diagramData" Target="../diagrams/data24.xml"/><Relationship Id="rId14" Type="http://schemas.openxmlformats.org/officeDocument/2006/relationships/diagramData" Target="../diagrams/data25.xml"/></Relationships>
</file>

<file path=ppt/slides/_rels/slide74.xml.rels><?xml version="1.0" encoding="UTF-8" standalone="yes"?>
<Relationships xmlns="http://schemas.openxmlformats.org/package/2006/relationships"><Relationship Id="rId8" Type="http://schemas.openxmlformats.org/officeDocument/2006/relationships/hyperlink" Target="http://www.tolerance.org/" TargetMode="External"/><Relationship Id="rId13" Type="http://schemas.microsoft.com/office/2007/relationships/diagramDrawing" Target="../diagrams/drawing27.xml"/><Relationship Id="rId18" Type="http://schemas.microsoft.com/office/2007/relationships/diagramDrawing" Target="../diagrams/drawing28.xml"/><Relationship Id="rId3" Type="http://schemas.openxmlformats.org/officeDocument/2006/relationships/diagramData" Target="../diagrams/data26.xml"/><Relationship Id="rId21" Type="http://schemas.openxmlformats.org/officeDocument/2006/relationships/diagramQuickStyle" Target="../diagrams/quickStyle29.xml"/><Relationship Id="rId7" Type="http://schemas.microsoft.com/office/2007/relationships/diagramDrawing" Target="../diagrams/drawing26.xml"/><Relationship Id="rId12" Type="http://schemas.openxmlformats.org/officeDocument/2006/relationships/diagramColors" Target="../diagrams/colors27.xml"/><Relationship Id="rId17" Type="http://schemas.openxmlformats.org/officeDocument/2006/relationships/diagramColors" Target="../diagrams/colors28.xml"/><Relationship Id="rId2" Type="http://schemas.openxmlformats.org/officeDocument/2006/relationships/notesSlide" Target="../notesSlides/notesSlide39.xml"/><Relationship Id="rId16" Type="http://schemas.openxmlformats.org/officeDocument/2006/relationships/diagramQuickStyle" Target="../diagrams/quickStyle28.xml"/><Relationship Id="rId20" Type="http://schemas.openxmlformats.org/officeDocument/2006/relationships/diagramLayout" Target="../diagrams/layout29.xml"/><Relationship Id="rId1" Type="http://schemas.openxmlformats.org/officeDocument/2006/relationships/slideLayout" Target="../slideLayouts/slideLayout49.xml"/><Relationship Id="rId6" Type="http://schemas.openxmlformats.org/officeDocument/2006/relationships/diagramColors" Target="../diagrams/colors26.xml"/><Relationship Id="rId11" Type="http://schemas.openxmlformats.org/officeDocument/2006/relationships/diagramQuickStyle" Target="../diagrams/quickStyle27.xml"/><Relationship Id="rId5" Type="http://schemas.openxmlformats.org/officeDocument/2006/relationships/diagramQuickStyle" Target="../diagrams/quickStyle26.xml"/><Relationship Id="rId15" Type="http://schemas.openxmlformats.org/officeDocument/2006/relationships/diagramLayout" Target="../diagrams/layout28.xml"/><Relationship Id="rId23" Type="http://schemas.microsoft.com/office/2007/relationships/diagramDrawing" Target="../diagrams/drawing29.xml"/><Relationship Id="rId10" Type="http://schemas.openxmlformats.org/officeDocument/2006/relationships/diagramLayout" Target="../diagrams/layout27.xml"/><Relationship Id="rId19" Type="http://schemas.openxmlformats.org/officeDocument/2006/relationships/diagramData" Target="../diagrams/data29.xml"/><Relationship Id="rId4" Type="http://schemas.openxmlformats.org/officeDocument/2006/relationships/diagramLayout" Target="../diagrams/layout26.xml"/><Relationship Id="rId9" Type="http://schemas.openxmlformats.org/officeDocument/2006/relationships/diagramData" Target="../diagrams/data27.xml"/><Relationship Id="rId14" Type="http://schemas.openxmlformats.org/officeDocument/2006/relationships/diagramData" Target="../diagrams/data28.xml"/><Relationship Id="rId22" Type="http://schemas.openxmlformats.org/officeDocument/2006/relationships/diagramColors" Target="../diagrams/colors29.xml"/></Relationships>
</file>

<file path=ppt/slides/_rels/slide75.xml.rels><?xml version="1.0" encoding="UTF-8" standalone="yes"?>
<Relationships xmlns="http://schemas.openxmlformats.org/package/2006/relationships"><Relationship Id="rId8" Type="http://schemas.openxmlformats.org/officeDocument/2006/relationships/hyperlink" Target="http://www.tolerance.org/" TargetMode="External"/><Relationship Id="rId13" Type="http://schemas.microsoft.com/office/2007/relationships/diagramDrawing" Target="../diagrams/drawing31.xml"/><Relationship Id="rId18" Type="http://schemas.microsoft.com/office/2007/relationships/diagramDrawing" Target="../diagrams/drawing32.xml"/><Relationship Id="rId3" Type="http://schemas.openxmlformats.org/officeDocument/2006/relationships/diagramData" Target="../diagrams/data30.xml"/><Relationship Id="rId7" Type="http://schemas.microsoft.com/office/2007/relationships/diagramDrawing" Target="../diagrams/drawing30.xml"/><Relationship Id="rId12" Type="http://schemas.openxmlformats.org/officeDocument/2006/relationships/diagramColors" Target="../diagrams/colors31.xml"/><Relationship Id="rId17" Type="http://schemas.openxmlformats.org/officeDocument/2006/relationships/diagramColors" Target="../diagrams/colors32.xml"/><Relationship Id="rId2" Type="http://schemas.openxmlformats.org/officeDocument/2006/relationships/notesSlide" Target="../notesSlides/notesSlide40.xml"/><Relationship Id="rId16" Type="http://schemas.openxmlformats.org/officeDocument/2006/relationships/diagramQuickStyle" Target="../diagrams/quickStyle32.xml"/><Relationship Id="rId1" Type="http://schemas.openxmlformats.org/officeDocument/2006/relationships/slideLayout" Target="../slideLayouts/slideLayout49.xml"/><Relationship Id="rId6" Type="http://schemas.openxmlformats.org/officeDocument/2006/relationships/diagramColors" Target="../diagrams/colors30.xml"/><Relationship Id="rId11" Type="http://schemas.openxmlformats.org/officeDocument/2006/relationships/diagramQuickStyle" Target="../diagrams/quickStyle31.xml"/><Relationship Id="rId5" Type="http://schemas.openxmlformats.org/officeDocument/2006/relationships/diagramQuickStyle" Target="../diagrams/quickStyle30.xml"/><Relationship Id="rId15" Type="http://schemas.openxmlformats.org/officeDocument/2006/relationships/diagramLayout" Target="../diagrams/layout32.xml"/><Relationship Id="rId10" Type="http://schemas.openxmlformats.org/officeDocument/2006/relationships/diagramLayout" Target="../diagrams/layout31.xml"/><Relationship Id="rId4" Type="http://schemas.openxmlformats.org/officeDocument/2006/relationships/diagramLayout" Target="../diagrams/layout30.xml"/><Relationship Id="rId9" Type="http://schemas.openxmlformats.org/officeDocument/2006/relationships/diagramData" Target="../diagrams/data31.xml"/><Relationship Id="rId14" Type="http://schemas.openxmlformats.org/officeDocument/2006/relationships/diagramData" Target="../diagrams/data3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44.xml"/><Relationship Id="rId1" Type="http://schemas.openxmlformats.org/officeDocument/2006/relationships/slideLayout" Target="../slideLayouts/slideLayout49.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8" Type="http://schemas.openxmlformats.org/officeDocument/2006/relationships/hyperlink" Target="https://everydayfeminism.com/2017/05/allies-say-this-instead-defensive/" TargetMode="External"/><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45.xml"/><Relationship Id="rId1" Type="http://schemas.openxmlformats.org/officeDocument/2006/relationships/slideLayout" Target="../slideLayouts/slideLayout49.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49.xml"/><Relationship Id="rId4" Type="http://schemas.openxmlformats.org/officeDocument/2006/relationships/image" Target="../media/image58.jpeg"/></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49.xml"/><Relationship Id="rId4" Type="http://schemas.openxmlformats.org/officeDocument/2006/relationships/image" Target="../media/image60.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GNhcY6fTyBM" TargetMode="External"/><Relationship Id="rId2" Type="http://schemas.openxmlformats.org/officeDocument/2006/relationships/notesSlide" Target="../notesSlides/notesSlide52.xml"/><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5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3" Type="http://schemas.microsoft.com/office/2018/10/relationships/comments" Target="../comments/modernComment_1E3_8224AFEE.xml"/><Relationship Id="rId2" Type="http://schemas.openxmlformats.org/officeDocument/2006/relationships/notesSlide" Target="../notesSlides/notesSlide56.xml"/><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8.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7.xml"/><Relationship Id="rId1" Type="http://schemas.openxmlformats.org/officeDocument/2006/relationships/slideLayout" Target="../slideLayouts/slideLayout68.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8.xml"/><Relationship Id="rId1" Type="http://schemas.openxmlformats.org/officeDocument/2006/relationships/slideLayout" Target="../slideLayouts/slideLayout68.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9.xml"/><Relationship Id="rId1" Type="http://schemas.openxmlformats.org/officeDocument/2006/relationships/slideLayout" Target="../slideLayouts/slideLayout68.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28</a:t>
            </a:r>
            <a:r>
              <a:rPr lang="en-US" baseline="30000" dirty="0"/>
              <a:t>th</a:t>
            </a:r>
            <a:r>
              <a:rPr lang="en-US" dirty="0"/>
              <a:t> Curriculum Colloquium</a:t>
            </a:r>
          </a:p>
        </p:txBody>
      </p:sp>
      <p:sp>
        <p:nvSpPr>
          <p:cNvPr id="3" name="Subtitle 2"/>
          <p:cNvSpPr>
            <a:spLocks noGrp="1"/>
          </p:cNvSpPr>
          <p:nvPr>
            <p:ph type="subTitle" idx="1"/>
          </p:nvPr>
        </p:nvSpPr>
        <p:spPr/>
        <p:txBody>
          <a:bodyPr/>
          <a:lstStyle/>
          <a:p>
            <a:r>
              <a:rPr lang="en-US" dirty="0"/>
              <a:t>University of Pittsburgh School of Medicine</a:t>
            </a:r>
          </a:p>
          <a:p>
            <a:r>
              <a:rPr lang="en-US" dirty="0"/>
              <a:t>February 9, 2023</a:t>
            </a:r>
          </a:p>
        </p:txBody>
      </p:sp>
    </p:spTree>
    <p:extLst>
      <p:ext uri="{BB962C8B-B14F-4D97-AF65-F5344CB8AC3E}">
        <p14:creationId xmlns:p14="http://schemas.microsoft.com/office/powerpoint/2010/main" val="1642553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3EE7A-101C-ECC6-382A-D8912937FD23}"/>
              </a:ext>
            </a:extLst>
          </p:cNvPr>
          <p:cNvSpPr>
            <a:spLocks noGrp="1"/>
          </p:cNvSpPr>
          <p:nvPr>
            <p:ph type="title"/>
          </p:nvPr>
        </p:nvSpPr>
        <p:spPr>
          <a:xfrm>
            <a:off x="847380" y="365125"/>
            <a:ext cx="10506420" cy="1031779"/>
          </a:xfrm>
        </p:spPr>
        <p:txBody>
          <a:bodyPr>
            <a:normAutofit fontScale="90000"/>
          </a:bodyPr>
          <a:lstStyle/>
          <a:p>
            <a:pPr algn="ctr"/>
            <a:r>
              <a:rPr lang="en-US" b="1" dirty="0">
                <a:ea typeface="+mj-lt"/>
                <a:cs typeface="+mj-lt"/>
              </a:rPr>
              <a:t/>
            </a:r>
            <a:br>
              <a:rPr lang="en-US" b="1" dirty="0">
                <a:ea typeface="+mj-lt"/>
                <a:cs typeface="+mj-lt"/>
              </a:rPr>
            </a:br>
            <a:r>
              <a:rPr lang="en-US" sz="3200" b="1" dirty="0">
                <a:ea typeface="+mj-lt"/>
                <a:cs typeface="+mj-lt"/>
              </a:rPr>
              <a:t/>
            </a:r>
            <a:br>
              <a:rPr lang="en-US" sz="3200" b="1" dirty="0">
                <a:ea typeface="+mj-lt"/>
                <a:cs typeface="+mj-lt"/>
              </a:rPr>
            </a:br>
            <a:r>
              <a:rPr lang="en-US" sz="3200" b="1" dirty="0">
                <a:ea typeface="+mj-lt"/>
                <a:cs typeface="+mj-lt"/>
              </a:rPr>
              <a:t>The Ultimate Outcome= Saving Lives One by One </a:t>
            </a:r>
            <a:br>
              <a:rPr lang="en-US" sz="3200" b="1" dirty="0">
                <a:ea typeface="+mj-lt"/>
                <a:cs typeface="+mj-lt"/>
              </a:rPr>
            </a:br>
            <a:endParaRPr lang="en-US" sz="3200" b="1">
              <a:cs typeface="Calibri Light"/>
            </a:endParaRPr>
          </a:p>
          <a:p>
            <a:pPr algn="ctr"/>
            <a:endParaRPr lang="en-US" b="1" dirty="0">
              <a:cs typeface="Calibri Light"/>
            </a:endParaRPr>
          </a:p>
        </p:txBody>
      </p:sp>
      <p:sp>
        <p:nvSpPr>
          <p:cNvPr id="3" name="Content Placeholder 2">
            <a:extLst>
              <a:ext uri="{FF2B5EF4-FFF2-40B4-BE49-F238E27FC236}">
                <a16:creationId xmlns:a16="http://schemas.microsoft.com/office/drawing/2014/main" id="{B306A983-7CCB-2723-7056-3A9FAE1B0D74}"/>
              </a:ext>
            </a:extLst>
          </p:cNvPr>
          <p:cNvSpPr>
            <a:spLocks noGrp="1"/>
          </p:cNvSpPr>
          <p:nvPr>
            <p:ph idx="1"/>
          </p:nvPr>
        </p:nvSpPr>
        <p:spPr/>
        <p:txBody>
          <a:bodyPr vert="horz" lIns="91440" tIns="45720" rIns="91440" bIns="45720" rtlCol="0" anchor="t">
            <a:normAutofit/>
          </a:bodyPr>
          <a:lstStyle/>
          <a:p>
            <a:r>
              <a:rPr lang="en-US" dirty="0">
                <a:cs typeface="Calibri"/>
              </a:rPr>
              <a:t>Damar Hamlin:  Dr. Peter Safar, the Father of CPR</a:t>
            </a:r>
          </a:p>
          <a:p>
            <a:r>
              <a:rPr lang="en-US" dirty="0">
                <a:cs typeface="Calibri"/>
              </a:rPr>
              <a:t>But before Damar, there was Dr. P from the Hill District</a:t>
            </a:r>
          </a:p>
          <a:p>
            <a:pPr marL="0" indent="0">
              <a:buNone/>
            </a:pPr>
            <a:endParaRPr lang="en-US" dirty="0">
              <a:cs typeface="Calibri"/>
            </a:endParaRPr>
          </a:p>
          <a:p>
            <a:endParaRPr lang="en-US" dirty="0">
              <a:cs typeface="Calibri"/>
            </a:endParaRPr>
          </a:p>
        </p:txBody>
      </p:sp>
      <p:pic>
        <p:nvPicPr>
          <p:cNvPr id="4" name="Picture 4" descr="Graphical user interface, website&#10;&#10;Description automatically generated">
            <a:extLst>
              <a:ext uri="{FF2B5EF4-FFF2-40B4-BE49-F238E27FC236}">
                <a16:creationId xmlns:a16="http://schemas.microsoft.com/office/drawing/2014/main" id="{8EB16AFC-B6EC-C9A2-5AC6-CC7B30CBF62D}"/>
              </a:ext>
            </a:extLst>
          </p:cNvPr>
          <p:cNvPicPr>
            <a:picLocks noChangeAspect="1"/>
          </p:cNvPicPr>
          <p:nvPr/>
        </p:nvPicPr>
        <p:blipFill>
          <a:blip r:embed="rId3"/>
          <a:stretch>
            <a:fillRect/>
          </a:stretch>
        </p:blipFill>
        <p:spPr>
          <a:xfrm>
            <a:off x="983673" y="2878145"/>
            <a:ext cx="4544289" cy="3160100"/>
          </a:xfrm>
          <a:prstGeom prst="rect">
            <a:avLst/>
          </a:prstGeom>
        </p:spPr>
      </p:pic>
      <p:pic>
        <p:nvPicPr>
          <p:cNvPr id="6" name="Picture 4" descr="A picture containing text, person, indoor, crowd&#10;&#10;Description automatically generated">
            <a:extLst>
              <a:ext uri="{FF2B5EF4-FFF2-40B4-BE49-F238E27FC236}">
                <a16:creationId xmlns:a16="http://schemas.microsoft.com/office/drawing/2014/main" id="{3B5070DA-2F17-D155-63D5-374EB4260D20}"/>
              </a:ext>
            </a:extLst>
          </p:cNvPr>
          <p:cNvPicPr>
            <a:picLocks noChangeAspect="1"/>
          </p:cNvPicPr>
          <p:nvPr/>
        </p:nvPicPr>
        <p:blipFill>
          <a:blip r:embed="rId4"/>
          <a:stretch>
            <a:fillRect/>
          </a:stretch>
        </p:blipFill>
        <p:spPr>
          <a:xfrm>
            <a:off x="5759532" y="2910248"/>
            <a:ext cx="5779325" cy="3122222"/>
          </a:xfrm>
          <a:prstGeom prst="rect">
            <a:avLst/>
          </a:prstGeom>
        </p:spPr>
      </p:pic>
      <p:sp>
        <p:nvSpPr>
          <p:cNvPr id="7" name="TextBox 6">
            <a:extLst>
              <a:ext uri="{FF2B5EF4-FFF2-40B4-BE49-F238E27FC236}">
                <a16:creationId xmlns:a16="http://schemas.microsoft.com/office/drawing/2014/main" id="{F7B40C75-040F-AB1D-1679-E458167CE3E0}"/>
              </a:ext>
            </a:extLst>
          </p:cNvPr>
          <p:cNvSpPr txBox="1"/>
          <p:nvPr/>
        </p:nvSpPr>
        <p:spPr>
          <a:xfrm>
            <a:off x="982338" y="6178626"/>
            <a:ext cx="45334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a:rPr>
              <a:t>1967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a:rPr>
              <a:t>Morton Coleman, Philip Hallen, Dr. Safar</a:t>
            </a:r>
          </a:p>
        </p:txBody>
      </p:sp>
      <p:sp>
        <p:nvSpPr>
          <p:cNvPr id="8" name="TextBox 7">
            <a:extLst>
              <a:ext uri="{FF2B5EF4-FFF2-40B4-BE49-F238E27FC236}">
                <a16:creationId xmlns:a16="http://schemas.microsoft.com/office/drawing/2014/main" id="{6D78C3B9-7945-8B78-8811-8CF12FBDBFE1}"/>
              </a:ext>
            </a:extLst>
          </p:cNvPr>
          <p:cNvSpPr txBox="1"/>
          <p:nvPr/>
        </p:nvSpPr>
        <p:spPr>
          <a:xfrm>
            <a:off x="6958987" y="6187808"/>
            <a:ext cx="43773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Dr. Margaret Larkins-Pettigrew</a:t>
            </a:r>
          </a:p>
        </p:txBody>
      </p:sp>
    </p:spTree>
    <p:extLst>
      <p:ext uri="{BB962C8B-B14F-4D97-AF65-F5344CB8AC3E}">
        <p14:creationId xmlns:p14="http://schemas.microsoft.com/office/powerpoint/2010/main" val="341459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F09CE5-CFF4-624E-BBBF-ED61AAF9F1E2}"/>
              </a:ext>
            </a:extLst>
          </p:cNvPr>
          <p:cNvPicPr>
            <a:picLocks noChangeAspect="1"/>
          </p:cNvPicPr>
          <p:nvPr/>
        </p:nvPicPr>
        <p:blipFill rotWithShape="1">
          <a:blip r:embed="rId3"/>
          <a:srcRect t="15414"/>
          <a:stretch/>
        </p:blipFill>
        <p:spPr>
          <a:xfrm>
            <a:off x="0"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9B45D8-4037-4F27-A924-93DAC75189D0}"/>
              </a:ext>
            </a:extLst>
          </p:cNvPr>
          <p:cNvSpPr>
            <a:spLocks noGrp="1"/>
          </p:cNvSpPr>
          <p:nvPr>
            <p:ph type="title"/>
          </p:nvPr>
        </p:nvSpPr>
        <p:spPr>
          <a:xfrm>
            <a:off x="389744" y="1913950"/>
            <a:ext cx="4961210" cy="1342754"/>
          </a:xfrm>
        </p:spPr>
        <p:txBody>
          <a:bodyPr vert="horz" lIns="91440" tIns="45720" rIns="91440" bIns="45720" rtlCol="0">
            <a:normAutofit/>
          </a:bodyPr>
          <a:lstStyle/>
          <a:p>
            <a:pPr algn="ctr"/>
            <a:r>
              <a:rPr lang="en-US" b="1" kern="1200" dirty="0">
                <a:latin typeface="+mj-lt"/>
                <a:ea typeface="+mj-ea"/>
                <a:cs typeface="+mj-cs"/>
              </a:rPr>
              <a:t>Incivility is Costly</a:t>
            </a: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3BB37E-FC4C-45D1-BF96-C591BEBB899D}"/>
              </a:ext>
            </a:extLst>
          </p:cNvPr>
          <p:cNvSpPr>
            <a:spLocks noGrp="1"/>
          </p:cNvSpPr>
          <p:nvPr>
            <p:ph idx="1"/>
          </p:nvPr>
        </p:nvSpPr>
        <p:spPr>
          <a:xfrm>
            <a:off x="525516" y="3417573"/>
            <a:ext cx="5329792" cy="3520862"/>
          </a:xfrm>
        </p:spPr>
        <p:txBody>
          <a:bodyPr vert="horz" lIns="91440" tIns="45720" rIns="91440" bIns="45720" rtlCol="0" anchor="ctr">
            <a:normAutofit/>
          </a:bodyPr>
          <a:lstStyle/>
          <a:p>
            <a:r>
              <a:rPr lang="en-US" sz="3200"/>
              <a:t>Watching others being treated badly creates collateral damage</a:t>
            </a:r>
          </a:p>
          <a:p>
            <a:pPr lvl="1"/>
            <a:endParaRPr lang="en-US" sz="3200"/>
          </a:p>
          <a:p>
            <a:pPr lvl="1"/>
            <a:r>
              <a:rPr lang="en-US" sz="3200"/>
              <a:t>30% less creative</a:t>
            </a:r>
          </a:p>
          <a:p>
            <a:pPr lvl="1"/>
            <a:r>
              <a:rPr lang="en-US" sz="3200"/>
              <a:t>25% fewer ideas</a:t>
            </a:r>
          </a:p>
          <a:p>
            <a:pPr marL="609569" lvl="1"/>
            <a:endParaRPr lang="en-US" sz="1800"/>
          </a:p>
        </p:txBody>
      </p:sp>
      <p:sp>
        <p:nvSpPr>
          <p:cNvPr id="4" name="TextBox 3">
            <a:extLst>
              <a:ext uri="{FF2B5EF4-FFF2-40B4-BE49-F238E27FC236}">
                <a16:creationId xmlns:a16="http://schemas.microsoft.com/office/drawing/2014/main" id="{29F216F0-8F1F-4D86-AC05-8AE3EDF8C5C1}"/>
              </a:ext>
            </a:extLst>
          </p:cNvPr>
          <p:cNvSpPr txBox="1"/>
          <p:nvPr/>
        </p:nvSpPr>
        <p:spPr>
          <a:xfrm>
            <a:off x="6189154" y="2398626"/>
            <a:ext cx="5164645" cy="373046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DA7C535-FDFA-434E-BD8D-34FD0AFDD84A}"/>
              </a:ext>
            </a:extLst>
          </p:cNvPr>
          <p:cNvSpPr/>
          <p:nvPr/>
        </p:nvSpPr>
        <p:spPr>
          <a:xfrm>
            <a:off x="5754579" y="6516358"/>
            <a:ext cx="5329792" cy="341632"/>
          </a:xfrm>
          <a:prstGeom prst="rect">
            <a:avLst/>
          </a:prstGeom>
        </p:spPr>
        <p:txBody>
          <a:bodyPr wrap="none">
            <a:sp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Harvard Business Review, 2013; The Price of Incivility</a:t>
            </a:r>
          </a:p>
        </p:txBody>
      </p:sp>
    </p:spTree>
    <p:extLst>
      <p:ext uri="{BB962C8B-B14F-4D97-AF65-F5344CB8AC3E}">
        <p14:creationId xmlns:p14="http://schemas.microsoft.com/office/powerpoint/2010/main" val="31648585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3">
            <a:extLst>
              <a:ext uri="{FF2B5EF4-FFF2-40B4-BE49-F238E27FC236}">
                <a16:creationId xmlns:a16="http://schemas.microsoft.com/office/drawing/2014/main" id="{8CA06CD6-90CA-4C45-856C-6771339E1E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155751-369D-4974-9D17-4F04996F5870}"/>
              </a:ext>
            </a:extLst>
          </p:cNvPr>
          <p:cNvSpPr>
            <a:spLocks noGrp="1"/>
          </p:cNvSpPr>
          <p:nvPr>
            <p:ph type="title"/>
          </p:nvPr>
        </p:nvSpPr>
        <p:spPr>
          <a:xfrm>
            <a:off x="838200" y="963507"/>
            <a:ext cx="3494362" cy="4930986"/>
          </a:xfrm>
        </p:spPr>
        <p:txBody>
          <a:bodyPr vert="horz" lIns="91440" tIns="45720" rIns="91440" bIns="45720" rtlCol="0" anchor="ctr">
            <a:normAutofit/>
          </a:bodyPr>
          <a:lstStyle/>
          <a:p>
            <a:r>
              <a:rPr lang="en-US" sz="5400" b="1" kern="1200" dirty="0">
                <a:solidFill>
                  <a:schemeClr val="accent1"/>
                </a:solidFill>
                <a:latin typeface="+mj-lt"/>
                <a:ea typeface="+mj-ea"/>
                <a:cs typeface="+mj-cs"/>
              </a:rPr>
              <a:t>Psychologic Safety</a:t>
            </a:r>
          </a:p>
        </p:txBody>
      </p:sp>
      <p:cxnSp>
        <p:nvCxnSpPr>
          <p:cNvPr id="23" name="Straight Connector 15">
            <a:extLst>
              <a:ext uri="{FF2B5EF4-FFF2-40B4-BE49-F238E27FC236}">
                <a16:creationId xmlns:a16="http://schemas.microsoft.com/office/drawing/2014/main" id="{5021601D-2758-4B15-A31C-FDA184C51B3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7CFC5788-264B-4FCD-A446-FD05D3CEA8DF}"/>
              </a:ext>
            </a:extLst>
          </p:cNvPr>
          <p:cNvSpPr>
            <a:spLocks noGrp="1"/>
          </p:cNvSpPr>
          <p:nvPr>
            <p:ph idx="1"/>
          </p:nvPr>
        </p:nvSpPr>
        <p:spPr>
          <a:xfrm>
            <a:off x="4849201" y="910791"/>
            <a:ext cx="7021235" cy="4930986"/>
          </a:xfrm>
        </p:spPr>
        <p:txBody>
          <a:bodyPr vert="horz" lIns="91440" tIns="45720" rIns="91440" bIns="45720" rtlCol="0" anchor="b">
            <a:normAutofit fontScale="92500" lnSpcReduction="20000"/>
          </a:bodyPr>
          <a:lstStyle/>
          <a:p>
            <a:r>
              <a:rPr lang="en-US" sz="3200" dirty="0"/>
              <a:t>Psychological safety is the perception that a group environment is safe for inter-personal risk taking, exposing vulnerability and contributing perspectives without fear of negative consequences.</a:t>
            </a:r>
          </a:p>
          <a:p>
            <a:r>
              <a:rPr lang="en-US" sz="3200" dirty="0"/>
              <a:t>Individuals are not punished or humiliated for speaking up with ideas, questions, concerns, or mistakes.</a:t>
            </a:r>
          </a:p>
          <a:p>
            <a:r>
              <a:rPr lang="en-US" sz="3200" dirty="0"/>
              <a:t>Psychologic also safety encompasses feeling included at work.</a:t>
            </a:r>
          </a:p>
          <a:p>
            <a:r>
              <a:rPr lang="en-US" sz="3200" dirty="0"/>
              <a:t>Psychologic safety encompasses the belief that unique skills, talents and backgrounds are valued.</a:t>
            </a:r>
            <a:endParaRPr lang="en-US" sz="1700" dirty="0"/>
          </a:p>
        </p:txBody>
      </p:sp>
      <p:sp>
        <p:nvSpPr>
          <p:cNvPr id="4" name="TextBox 3">
            <a:extLst>
              <a:ext uri="{FF2B5EF4-FFF2-40B4-BE49-F238E27FC236}">
                <a16:creationId xmlns:a16="http://schemas.microsoft.com/office/drawing/2014/main" id="{3F91AE47-3CC1-4A1C-AD41-BAA11F8A001E}"/>
              </a:ext>
            </a:extLst>
          </p:cNvPr>
          <p:cNvSpPr txBox="1"/>
          <p:nvPr/>
        </p:nvSpPr>
        <p:spPr>
          <a:xfrm>
            <a:off x="5234348" y="5976119"/>
            <a:ext cx="6250940" cy="427498"/>
          </a:xfrm>
          <a:prstGeom prst="rect">
            <a:avLst/>
          </a:prstGeom>
        </p:spPr>
        <p:txBody>
          <a:bodyPr vert="horz" lIns="91440" tIns="45720" rIns="91440" bIns="45720" rtlCol="0">
            <a:normAutofit fontScale="62500" lnSpcReduction="2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McClintock AH et al, Academic Medicine 2022, Vol 97, No 11s. S46-53</a:t>
            </a:r>
          </a:p>
        </p:txBody>
      </p:sp>
    </p:spTree>
    <p:extLst>
      <p:ext uri="{BB962C8B-B14F-4D97-AF65-F5344CB8AC3E}">
        <p14:creationId xmlns:p14="http://schemas.microsoft.com/office/powerpoint/2010/main" val="3347004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43A0-8586-F168-A2A0-6EAFEBEF1766}"/>
              </a:ext>
            </a:extLst>
          </p:cNvPr>
          <p:cNvSpPr>
            <a:spLocks noGrp="1"/>
          </p:cNvSpPr>
          <p:nvPr>
            <p:ph type="title"/>
          </p:nvPr>
        </p:nvSpPr>
        <p:spPr>
          <a:xfrm>
            <a:off x="240633" y="365125"/>
            <a:ext cx="11454062" cy="1325563"/>
          </a:xfrm>
        </p:spPr>
        <p:txBody>
          <a:bodyPr>
            <a:normAutofit fontScale="90000"/>
          </a:bodyPr>
          <a:lstStyle/>
          <a:p>
            <a:r>
              <a:rPr lang="en-US" dirty="0"/>
              <a:t>Psychologic Safety is Associated with Positive Behaviors</a:t>
            </a:r>
            <a:br>
              <a:rPr lang="en-US" dirty="0"/>
            </a:br>
            <a:endParaRPr lang="en-US" dirty="0"/>
          </a:p>
        </p:txBody>
      </p:sp>
      <p:sp>
        <p:nvSpPr>
          <p:cNvPr id="3" name="Content Placeholder 2">
            <a:extLst>
              <a:ext uri="{FF2B5EF4-FFF2-40B4-BE49-F238E27FC236}">
                <a16:creationId xmlns:a16="http://schemas.microsoft.com/office/drawing/2014/main" id="{F77A7DF3-826C-42BB-C7F2-251AB314140C}"/>
              </a:ext>
            </a:extLst>
          </p:cNvPr>
          <p:cNvSpPr>
            <a:spLocks noGrp="1"/>
          </p:cNvSpPr>
          <p:nvPr>
            <p:ph idx="1"/>
          </p:nvPr>
        </p:nvSpPr>
        <p:spPr/>
        <p:txBody>
          <a:bodyPr>
            <a:norm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Alleviates fear and allows for more engagement in question asking</a:t>
            </a:r>
          </a:p>
          <a:p>
            <a:r>
              <a:rPr lang="en-US" dirty="0"/>
              <a:t>May improve responsiveness to feedback </a:t>
            </a:r>
          </a:p>
          <a:p>
            <a:r>
              <a:rPr lang="en-US" dirty="0"/>
              <a:t>Turnover of team members seems to be less</a:t>
            </a:r>
          </a:p>
          <a:p>
            <a:r>
              <a:rPr lang="en-US" dirty="0"/>
              <a:t>Lower rates of burnout </a:t>
            </a:r>
          </a:p>
          <a:p>
            <a:r>
              <a:rPr lang="en-US" dirty="0"/>
              <a:t>Increased intention to report medical errors </a:t>
            </a:r>
          </a:p>
          <a:p>
            <a:r>
              <a:rPr lang="en-US" dirty="0"/>
              <a:t>Better Doctor-Nurse Communication</a:t>
            </a:r>
          </a:p>
        </p:txBody>
      </p:sp>
      <p:sp>
        <p:nvSpPr>
          <p:cNvPr id="4" name="Footer Placeholder 3">
            <a:extLst>
              <a:ext uri="{FF2B5EF4-FFF2-40B4-BE49-F238E27FC236}">
                <a16:creationId xmlns:a16="http://schemas.microsoft.com/office/drawing/2014/main" id="{09C1C519-4B38-9941-2C68-DC29C1355172}"/>
              </a:ext>
            </a:extLst>
          </p:cNvPr>
          <p:cNvSpPr>
            <a:spLocks noGrp="1"/>
          </p:cNvSpPr>
          <p:nvPr>
            <p:ph type="ftr" sz="quarter" idx="11"/>
          </p:nvPr>
        </p:nvSpPr>
        <p:spPr>
          <a:xfrm>
            <a:off x="0" y="5745120"/>
            <a:ext cx="8470231" cy="11335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black">
                    <a:tint val="7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Tsuei</a:t>
            </a: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et al , </a:t>
            </a:r>
            <a:r>
              <a:rPr kumimoji="0" lang="en-US" sz="1000" b="0" i="1" u="none" strike="noStrike" kern="1200" cap="none" spc="0" normalizeH="0" baseline="0" noProof="0" dirty="0" err="1">
                <a:ln>
                  <a:noFill/>
                </a:ln>
                <a:solidFill>
                  <a:prstClr val="black">
                    <a:tint val="7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Acad</a:t>
            </a: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Med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Johnson CA Med Educ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Keitz</a:t>
            </a: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SA, Am J Managed Care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Hylton</a:t>
            </a: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et al </a:t>
            </a:r>
            <a:r>
              <a:rPr kumimoji="0" lang="en-US" sz="1000" b="0" i="1"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Obstet</a:t>
            </a: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r>
              <a:rPr kumimoji="0" lang="en-US" sz="1000" b="0" i="1"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Gynecol</a:t>
            </a: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2019; </a:t>
            </a:r>
            <a:r>
              <a:rPr kumimoji="0" lang="en-US" sz="1000" b="0" i="1"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LeNoble</a:t>
            </a: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CA, JCO Oncol </a:t>
            </a:r>
            <a:r>
              <a:rPr kumimoji="0" lang="en-US" sz="1000" b="0" i="1"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Pract</a:t>
            </a: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Appelbaum N, Medical Education 2016; </a:t>
            </a:r>
            <a:r>
              <a:rPr kumimoji="0" lang="en-US" sz="1000" b="0" i="1"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Derickson</a:t>
            </a: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R, J Patient </a:t>
            </a:r>
            <a:r>
              <a:rPr kumimoji="0" lang="en-US" sz="1000" b="0" i="1"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Saf</a:t>
            </a: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Iyasere</a:t>
            </a: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et </a:t>
            </a:r>
            <a:r>
              <a:rPr kumimoji="0" lang="en-US" sz="1000" b="0" i="1"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et</a:t>
            </a:r>
            <a:r>
              <a:rPr kumimoji="0" lang="en-US" sz="1000" b="0" i="1"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JAMA Int Med 2022)</a:t>
            </a:r>
          </a:p>
        </p:txBody>
      </p:sp>
    </p:spTree>
    <p:extLst>
      <p:ext uri="{BB962C8B-B14F-4D97-AF65-F5344CB8AC3E}">
        <p14:creationId xmlns:p14="http://schemas.microsoft.com/office/powerpoint/2010/main" val="21818670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96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8969E8-CF2D-C966-7669-FC209006027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Psychologic Safety and Learning</a:t>
            </a:r>
          </a:p>
        </p:txBody>
      </p:sp>
      <p:pic>
        <p:nvPicPr>
          <p:cNvPr id="4" name="Content Placeholder 3">
            <a:extLst>
              <a:ext uri="{FF2B5EF4-FFF2-40B4-BE49-F238E27FC236}">
                <a16:creationId xmlns:a16="http://schemas.microsoft.com/office/drawing/2014/main" id="{541582B7-54B8-138C-F129-9AD0CAD745A4}"/>
              </a:ext>
            </a:extLst>
          </p:cNvPr>
          <p:cNvPicPr>
            <a:picLocks noGrp="1" noChangeAspect="1"/>
          </p:cNvPicPr>
          <p:nvPr>
            <p:ph idx="1"/>
          </p:nvPr>
        </p:nvPicPr>
        <p:blipFill>
          <a:blip r:embed="rId2"/>
          <a:stretch>
            <a:fillRect/>
          </a:stretch>
        </p:blipFill>
        <p:spPr>
          <a:xfrm>
            <a:off x="4038600" y="1405624"/>
            <a:ext cx="7188199" cy="4043362"/>
          </a:xfrm>
          <a:prstGeom prst="rect">
            <a:avLst/>
          </a:prstGeom>
        </p:spPr>
      </p:pic>
      <p:sp>
        <p:nvSpPr>
          <p:cNvPr id="5" name="TextBox 4">
            <a:extLst>
              <a:ext uri="{FF2B5EF4-FFF2-40B4-BE49-F238E27FC236}">
                <a16:creationId xmlns:a16="http://schemas.microsoft.com/office/drawing/2014/main" id="{D1C32196-9A9F-C4DE-54BA-58FD07814645}"/>
              </a:ext>
            </a:extLst>
          </p:cNvPr>
          <p:cNvSpPr txBox="1"/>
          <p:nvPr/>
        </p:nvSpPr>
        <p:spPr>
          <a:xfrm>
            <a:off x="5207268" y="6044665"/>
            <a:ext cx="5008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Reproduced with Permission from Amy Edmondson</a:t>
            </a:r>
          </a:p>
        </p:txBody>
      </p:sp>
    </p:spTree>
    <p:extLst>
      <p:ext uri="{BB962C8B-B14F-4D97-AF65-F5344CB8AC3E}">
        <p14:creationId xmlns:p14="http://schemas.microsoft.com/office/powerpoint/2010/main" val="31585519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7B97B008-24A3-3D0B-6693-F232D29B5FCD}"/>
              </a:ext>
            </a:extLst>
          </p:cNvPr>
          <p:cNvGraphicFramePr>
            <a:graphicFrameLocks noGrp="1"/>
          </p:cNvGraphicFramePr>
          <p:nvPr/>
        </p:nvGraphicFramePr>
        <p:xfrm>
          <a:off x="1196112" y="116752"/>
          <a:ext cx="9799010" cy="6717730"/>
        </p:xfrm>
        <a:graphic>
          <a:graphicData uri="http://schemas.openxmlformats.org/drawingml/2006/table">
            <a:tbl>
              <a:tblPr firstRow="1" firstCol="1" bandRow="1">
                <a:noFill/>
                <a:tableStyleId>{5C22544A-7EE6-4342-B048-85BDC9FD1C3A}</a:tableStyleId>
              </a:tblPr>
              <a:tblGrid>
                <a:gridCol w="4662511">
                  <a:extLst>
                    <a:ext uri="{9D8B030D-6E8A-4147-A177-3AD203B41FA5}">
                      <a16:colId xmlns:a16="http://schemas.microsoft.com/office/drawing/2014/main" val="2525904063"/>
                    </a:ext>
                  </a:extLst>
                </a:gridCol>
                <a:gridCol w="5136499">
                  <a:extLst>
                    <a:ext uri="{9D8B030D-6E8A-4147-A177-3AD203B41FA5}">
                      <a16:colId xmlns:a16="http://schemas.microsoft.com/office/drawing/2014/main" val="4202755947"/>
                    </a:ext>
                  </a:extLst>
                </a:gridCol>
              </a:tblGrid>
              <a:tr h="359544">
                <a:tc gridSpan="2">
                  <a:txBody>
                    <a:bodyPr/>
                    <a:lstStyle/>
                    <a:p>
                      <a:pPr marL="0" marR="0" algn="ctr">
                        <a:lnSpc>
                          <a:spcPct val="107000"/>
                        </a:lnSpc>
                        <a:spcBef>
                          <a:spcPts val="0"/>
                        </a:spcBef>
                        <a:spcAft>
                          <a:spcPts val="0"/>
                        </a:spcAft>
                      </a:pPr>
                      <a:r>
                        <a:rPr lang="en-US" sz="2400" b="1" cap="none" spc="30" dirty="0">
                          <a:solidFill>
                            <a:schemeClr val="tx1"/>
                          </a:solidFill>
                          <a:effectLst/>
                        </a:rPr>
                        <a:t>Improving Psychologic Safety</a:t>
                      </a:r>
                      <a:endParaRPr lang="en-US" sz="2400" b="1" cap="none" spc="3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9869" marT="0" marB="0" anchor="ctr">
                    <a:lnL w="12700" cmpd="sng">
                      <a:noFill/>
                    </a:lnL>
                    <a:lnR w="12700" cmpd="sng">
                      <a:noFill/>
                    </a:lnR>
                    <a:lnT w="19050" cap="flat" cmpd="sng" algn="ctr">
                      <a:solidFill>
                        <a:schemeClr val="accent1"/>
                      </a:solidFill>
                      <a:prstDash val="solid"/>
                    </a:lnT>
                    <a:lnB w="38100" cmpd="sng">
                      <a:noFill/>
                    </a:lnB>
                    <a:noFill/>
                  </a:tcPr>
                </a:tc>
                <a:tc hMerge="1">
                  <a:txBody>
                    <a:bodyPr/>
                    <a:lstStyle/>
                    <a:p>
                      <a:endParaRPr lang="en-US"/>
                    </a:p>
                  </a:txBody>
                  <a:tcPr/>
                </a:tc>
                <a:extLst>
                  <a:ext uri="{0D108BD9-81ED-4DB2-BD59-A6C34878D82A}">
                    <a16:rowId xmlns:a16="http://schemas.microsoft.com/office/drawing/2014/main" val="3411901785"/>
                  </a:ext>
                </a:extLst>
              </a:tr>
              <a:tr h="269597">
                <a:tc gridSpan="2">
                  <a:txBody>
                    <a:bodyPr/>
                    <a:lstStyle/>
                    <a:p>
                      <a:pPr marL="0" marR="0" algn="ctr">
                        <a:lnSpc>
                          <a:spcPct val="107000"/>
                        </a:lnSpc>
                        <a:spcBef>
                          <a:spcPts val="0"/>
                        </a:spcBef>
                        <a:spcAft>
                          <a:spcPts val="0"/>
                        </a:spcAft>
                      </a:pPr>
                      <a:r>
                        <a:rPr lang="en-US" sz="1800" b="1" cap="none" spc="0" dirty="0">
                          <a:solidFill>
                            <a:schemeClr val="tx1"/>
                          </a:solidFill>
                          <a:effectLst/>
                        </a:rPr>
                        <a:t>Individual Changes</a:t>
                      </a:r>
                      <a:endParaRPr lang="en-US" sz="1800" b="1"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53679" marT="0" marB="0">
                    <a:lnL w="12700" cmpd="sng">
                      <a:noFill/>
                      <a:prstDash val="solid"/>
                    </a:lnL>
                    <a:lnR w="12700" cmpd="sng">
                      <a:noFill/>
                      <a:prstDash val="solid"/>
                    </a:lnR>
                    <a:lnT w="38100" cmpd="sng">
                      <a:noFill/>
                    </a:lnT>
                    <a:lnB w="9525" cap="flat" cmpd="sng" algn="ctr">
                      <a:solidFill>
                        <a:schemeClr val="accent1"/>
                      </a:solidFill>
                      <a:prstDash val="solid"/>
                    </a:lnB>
                    <a:noFill/>
                  </a:tcPr>
                </a:tc>
                <a:tc hMerge="1">
                  <a:txBody>
                    <a:bodyPr/>
                    <a:lstStyle/>
                    <a:p>
                      <a:endParaRPr lang="en-US"/>
                    </a:p>
                  </a:txBody>
                  <a:tcPr/>
                </a:tc>
                <a:extLst>
                  <a:ext uri="{0D108BD9-81ED-4DB2-BD59-A6C34878D82A}">
                    <a16:rowId xmlns:a16="http://schemas.microsoft.com/office/drawing/2014/main" val="935810473"/>
                  </a:ext>
                </a:extLst>
              </a:tr>
              <a:tr h="2038969">
                <a:tc>
                  <a:txBody>
                    <a:bodyPr/>
                    <a:lstStyle/>
                    <a:p>
                      <a:pPr marL="0" marR="0">
                        <a:lnSpc>
                          <a:spcPct val="107000"/>
                        </a:lnSpc>
                        <a:spcBef>
                          <a:spcPts val="0"/>
                        </a:spcBef>
                        <a:spcAft>
                          <a:spcPts val="0"/>
                        </a:spcAft>
                      </a:pPr>
                      <a:r>
                        <a:rPr lang="en-US" sz="1300" b="0" cap="none" spc="0" dirty="0">
                          <a:solidFill>
                            <a:schemeClr val="tx1"/>
                          </a:solidFill>
                          <a:effectLst/>
                        </a:rPr>
                        <a:t>Be Friendly (e.g., smile)</a:t>
                      </a:r>
                    </a:p>
                    <a:p>
                      <a:pPr marL="0" marR="0">
                        <a:lnSpc>
                          <a:spcPct val="107000"/>
                        </a:lnSpc>
                        <a:spcBef>
                          <a:spcPts val="0"/>
                        </a:spcBef>
                        <a:spcAft>
                          <a:spcPts val="0"/>
                        </a:spcAft>
                      </a:pPr>
                      <a:r>
                        <a:rPr lang="en-US" sz="1300" b="0" cap="none" spc="0" dirty="0">
                          <a:solidFill>
                            <a:schemeClr val="tx1"/>
                          </a:solidFill>
                          <a:effectLst/>
                        </a:rPr>
                        <a:t>Show vulnerability- admit and discuss mistakes</a:t>
                      </a:r>
                    </a:p>
                    <a:p>
                      <a:pPr marL="0" marR="0">
                        <a:lnSpc>
                          <a:spcPct val="107000"/>
                        </a:lnSpc>
                        <a:spcBef>
                          <a:spcPts val="0"/>
                        </a:spcBef>
                        <a:spcAft>
                          <a:spcPts val="0"/>
                        </a:spcAft>
                      </a:pPr>
                      <a:r>
                        <a:rPr lang="en-US" sz="1300" b="0" cap="none" spc="0" dirty="0">
                          <a:solidFill>
                            <a:schemeClr val="tx1"/>
                          </a:solidFill>
                          <a:effectLst/>
                        </a:rPr>
                        <a:t>Admit knowledge gaps, model learning new knowledge</a:t>
                      </a:r>
                    </a:p>
                    <a:p>
                      <a:pPr marL="0" marR="0">
                        <a:lnSpc>
                          <a:spcPct val="107000"/>
                        </a:lnSpc>
                        <a:spcBef>
                          <a:spcPts val="0"/>
                        </a:spcBef>
                        <a:spcAft>
                          <a:spcPts val="0"/>
                        </a:spcAft>
                      </a:pPr>
                      <a:r>
                        <a:rPr lang="en-US" sz="1300" b="0" cap="none" spc="0" dirty="0">
                          <a:solidFill>
                            <a:schemeClr val="tx1"/>
                          </a:solidFill>
                          <a:effectLst/>
                        </a:rPr>
                        <a:t>Learn the names of everyone on the team</a:t>
                      </a:r>
                    </a:p>
                    <a:p>
                      <a:pPr marL="0" marR="0">
                        <a:lnSpc>
                          <a:spcPct val="107000"/>
                        </a:lnSpc>
                        <a:spcBef>
                          <a:spcPts val="0"/>
                        </a:spcBef>
                        <a:spcAft>
                          <a:spcPts val="0"/>
                        </a:spcAft>
                      </a:pPr>
                      <a:r>
                        <a:rPr lang="en-US" sz="1300" b="0" cap="none" spc="0" dirty="0">
                          <a:solidFill>
                            <a:schemeClr val="tx1"/>
                          </a:solidFill>
                          <a:effectLst/>
                        </a:rPr>
                        <a:t>Invite input from learners at all levels</a:t>
                      </a:r>
                    </a:p>
                    <a:p>
                      <a:pPr marL="0" marR="0">
                        <a:lnSpc>
                          <a:spcPct val="107000"/>
                        </a:lnSpc>
                        <a:spcBef>
                          <a:spcPts val="0"/>
                        </a:spcBef>
                        <a:spcAft>
                          <a:spcPts val="0"/>
                        </a:spcAft>
                      </a:pPr>
                      <a:r>
                        <a:rPr lang="en-US" sz="1300" b="0" cap="none" spc="0" dirty="0">
                          <a:solidFill>
                            <a:schemeClr val="tx1"/>
                          </a:solidFill>
                          <a:effectLst/>
                        </a:rPr>
                        <a:t>Respond respectfully to questions </a:t>
                      </a:r>
                    </a:p>
                    <a:p>
                      <a:pPr marL="0" marR="0">
                        <a:lnSpc>
                          <a:spcPct val="107000"/>
                        </a:lnSpc>
                        <a:spcBef>
                          <a:spcPts val="0"/>
                        </a:spcBef>
                        <a:spcAft>
                          <a:spcPts val="0"/>
                        </a:spcAft>
                      </a:pPr>
                      <a:r>
                        <a:rPr lang="en-US" sz="1300" b="0" cap="none" spc="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Listen</a:t>
                      </a:r>
                    </a:p>
                    <a:p>
                      <a:pPr marL="0" marR="0">
                        <a:lnSpc>
                          <a:spcPct val="107000"/>
                        </a:lnSpc>
                        <a:spcBef>
                          <a:spcPts val="0"/>
                        </a:spcBef>
                        <a:spcAft>
                          <a:spcPts val="0"/>
                        </a:spcAft>
                      </a:pPr>
                      <a:r>
                        <a:rPr lang="en-US" sz="1300" b="0" cap="none" spc="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Thank people</a:t>
                      </a:r>
                    </a:p>
                    <a:p>
                      <a:pPr marL="0" marR="0">
                        <a:lnSpc>
                          <a:spcPct val="107000"/>
                        </a:lnSpc>
                        <a:spcBef>
                          <a:spcPts val="0"/>
                        </a:spcBef>
                        <a:spcAft>
                          <a:spcPts val="0"/>
                        </a:spcAft>
                      </a:pPr>
                      <a:endParaRPr lang="en-US" sz="1300" b="0" cap="none" spc="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49344" marR="5367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nSpc>
                          <a:spcPct val="107000"/>
                        </a:lnSpc>
                        <a:spcBef>
                          <a:spcPts val="0"/>
                        </a:spcBef>
                        <a:spcAft>
                          <a:spcPts val="0"/>
                        </a:spcAft>
                      </a:pPr>
                      <a:r>
                        <a:rPr lang="en-US" sz="1300" cap="none" spc="0" dirty="0">
                          <a:solidFill>
                            <a:schemeClr val="tx1"/>
                          </a:solidFill>
                          <a:effectLst/>
                        </a:rPr>
                        <a:t>Use Open-Ended questions and not one “</a:t>
                      </a:r>
                      <a:r>
                        <a:rPr lang="en-US" sz="1300" cap="none" spc="0" dirty="0" err="1">
                          <a:solidFill>
                            <a:schemeClr val="tx1"/>
                          </a:solidFill>
                          <a:effectLst/>
                        </a:rPr>
                        <a:t>right”answer</a:t>
                      </a:r>
                      <a:r>
                        <a:rPr lang="en-US" sz="1300" cap="none" spc="0" dirty="0">
                          <a:solidFill>
                            <a:schemeClr val="tx1"/>
                          </a:solidFill>
                          <a:effectLst/>
                        </a:rPr>
                        <a:t> questions</a:t>
                      </a:r>
                    </a:p>
                    <a:p>
                      <a:pPr marL="0" marR="0">
                        <a:lnSpc>
                          <a:spcPct val="107000"/>
                        </a:lnSpc>
                        <a:spcBef>
                          <a:spcPts val="0"/>
                        </a:spcBef>
                        <a:spcAft>
                          <a:spcPts val="0"/>
                        </a:spcAft>
                      </a:pPr>
                      <a:r>
                        <a:rPr lang="en-US" sz="1300" cap="none" spc="0" dirty="0">
                          <a:solidFill>
                            <a:schemeClr val="tx1"/>
                          </a:solidFill>
                          <a:effectLst/>
                        </a:rPr>
                        <a:t>Acknowledge what is “right” about answers</a:t>
                      </a:r>
                    </a:p>
                    <a:p>
                      <a:pPr marL="0" marR="0">
                        <a:lnSpc>
                          <a:spcPct val="107000"/>
                        </a:lnSpc>
                        <a:spcBef>
                          <a:spcPts val="0"/>
                        </a:spcBef>
                        <a:spcAft>
                          <a:spcPts val="0"/>
                        </a:spcAft>
                      </a:pPr>
                      <a:r>
                        <a:rPr lang="en-US" sz="1300" cap="none" spc="0" dirty="0">
                          <a:solidFill>
                            <a:schemeClr val="tx1"/>
                          </a:solidFill>
                          <a:effectLst/>
                        </a:rPr>
                        <a:t>Be humble</a:t>
                      </a:r>
                    </a:p>
                    <a:p>
                      <a:pPr marL="0" marR="0">
                        <a:lnSpc>
                          <a:spcPct val="107000"/>
                        </a:lnSpc>
                        <a:spcBef>
                          <a:spcPts val="0"/>
                        </a:spcBef>
                        <a:spcAft>
                          <a:spcPts val="0"/>
                        </a:spcAft>
                      </a:pPr>
                      <a:r>
                        <a:rPr lang="en-US" sz="1300" cap="none" spc="0" dirty="0">
                          <a:solidFill>
                            <a:schemeClr val="tx1"/>
                          </a:solidFill>
                          <a:effectLst/>
                        </a:rPr>
                        <a:t>Act curious, ask questions</a:t>
                      </a:r>
                    </a:p>
                    <a:p>
                      <a:pPr marL="0" marR="0">
                        <a:lnSpc>
                          <a:spcPct val="107000"/>
                        </a:lnSpc>
                        <a:spcBef>
                          <a:spcPts val="0"/>
                        </a:spcBef>
                        <a:spcAft>
                          <a:spcPts val="0"/>
                        </a:spcAft>
                      </a:pPr>
                      <a:r>
                        <a:rPr lang="en-US" sz="1300" cap="none" spc="0" dirty="0">
                          <a:solidFill>
                            <a:schemeClr val="tx1"/>
                          </a:solidFill>
                          <a:effectLst/>
                        </a:rPr>
                        <a:t>Learn something about your team members</a:t>
                      </a:r>
                    </a:p>
                    <a:p>
                      <a:pPr marL="0" marR="0">
                        <a:lnSpc>
                          <a:spcPct val="107000"/>
                        </a:lnSpc>
                        <a:spcBef>
                          <a:spcPts val="0"/>
                        </a:spcBef>
                        <a:spcAft>
                          <a:spcPts val="0"/>
                        </a:spcAft>
                      </a:pPr>
                      <a:r>
                        <a:rPr lang="en-US" sz="1300" cap="none" spc="0" dirty="0">
                          <a:solidFill>
                            <a:schemeClr val="tx1"/>
                          </a:solidFill>
                          <a:effectLst/>
                        </a:rPr>
                        <a:t>Include learners in care/discussions</a:t>
                      </a:r>
                    </a:p>
                    <a:p>
                      <a:pPr marL="0" marR="0">
                        <a:lnSpc>
                          <a:spcPct val="107000"/>
                        </a:lnSpc>
                        <a:spcBef>
                          <a:spcPts val="0"/>
                        </a:spcBef>
                        <a:spcAft>
                          <a:spcPts val="0"/>
                        </a:spcAft>
                      </a:pPr>
                      <a:r>
                        <a:rPr lang="en-US" sz="1300" cap="none" spc="0" dirty="0">
                          <a:solidFill>
                            <a:schemeClr val="tx1"/>
                          </a:solidFill>
                          <a:effectLst/>
                        </a:rPr>
                        <a:t>Set expectations for want you expect of team members</a:t>
                      </a:r>
                    </a:p>
                    <a:p>
                      <a:pPr marL="0" marR="0">
                        <a:lnSpc>
                          <a:spcPct val="107000"/>
                        </a:lnSpc>
                        <a:spcBef>
                          <a:spcPts val="0"/>
                        </a:spcBef>
                        <a:spcAft>
                          <a:spcPts val="0"/>
                        </a:spcAft>
                      </a:pPr>
                      <a:r>
                        <a:rPr lang="en-US" sz="1300" cap="none" spc="0" dirty="0">
                          <a:solidFill>
                            <a:schemeClr val="tx1"/>
                          </a:solidFill>
                          <a:effectLst/>
                          <a:latin typeface="+mn-lt"/>
                          <a:ea typeface="Times New Roman" panose="02020603050405020304" pitchFamily="18" charset="0"/>
                          <a:cs typeface="Times New Roman" panose="02020603050405020304" pitchFamily="18" charset="0"/>
                        </a:rPr>
                        <a:t>Assume positive intent (and</a:t>
                      </a:r>
                      <a:r>
                        <a:rPr lang="en-US" sz="1300" cap="none" spc="0" baseline="0" dirty="0">
                          <a:solidFill>
                            <a:schemeClr val="tx1"/>
                          </a:solidFill>
                          <a:effectLst/>
                          <a:latin typeface="+mn-lt"/>
                          <a:ea typeface="Times New Roman" panose="02020603050405020304" pitchFamily="18" charset="0"/>
                          <a:cs typeface="Times New Roman" panose="02020603050405020304" pitchFamily="18" charset="0"/>
                        </a:rPr>
                        <a:t> don’t assume)</a:t>
                      </a:r>
                      <a:endParaRPr lang="en-US" sz="1300" cap="none" spc="0" dirty="0">
                        <a:solidFill>
                          <a:schemeClr val="tx1"/>
                        </a:solidFill>
                        <a:effectLst/>
                        <a:latin typeface="+mn-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300" cap="none" spc="0" dirty="0">
                          <a:solidFill>
                            <a:schemeClr val="tx1"/>
                          </a:solidFill>
                          <a:effectLst/>
                          <a:latin typeface="+mn-lt"/>
                          <a:ea typeface="Times New Roman" panose="02020603050405020304" pitchFamily="18" charset="0"/>
                          <a:cs typeface="Times New Roman" panose="02020603050405020304" pitchFamily="18" charset="0"/>
                        </a:rPr>
                        <a:t>Respect people’s time</a:t>
                      </a:r>
                    </a:p>
                    <a:p>
                      <a:pPr marL="0" marR="0">
                        <a:lnSpc>
                          <a:spcPct val="107000"/>
                        </a:lnSpc>
                        <a:spcBef>
                          <a:spcPts val="0"/>
                        </a:spcBef>
                        <a:spcAft>
                          <a:spcPts val="0"/>
                        </a:spcAft>
                      </a:pPr>
                      <a:endParaRPr lang="en-US" sz="1300" cap="none" spc="0" dirty="0">
                        <a:solidFill>
                          <a:schemeClr val="tx1"/>
                        </a:solidFill>
                        <a:effectLst/>
                        <a:latin typeface="+mn-lt"/>
                        <a:ea typeface="Times New Roman" panose="02020603050405020304" pitchFamily="18" charset="0"/>
                        <a:cs typeface="Times New Roman" panose="02020603050405020304" pitchFamily="18" charset="0"/>
                      </a:endParaRPr>
                    </a:p>
                  </a:txBody>
                  <a:tcPr marL="49344" marR="5367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285874408"/>
                  </a:ext>
                </a:extLst>
              </a:tr>
              <a:tr h="239655">
                <a:tc gridSpan="2">
                  <a:txBody>
                    <a:bodyPr/>
                    <a:lstStyle/>
                    <a:p>
                      <a:pPr marL="0" marR="0" algn="ctr">
                        <a:lnSpc>
                          <a:spcPct val="107000"/>
                        </a:lnSpc>
                        <a:spcBef>
                          <a:spcPts val="0"/>
                        </a:spcBef>
                        <a:spcAft>
                          <a:spcPts val="0"/>
                        </a:spcAft>
                      </a:pPr>
                      <a:r>
                        <a:rPr lang="en-US" sz="1600" b="1" cap="none" spc="0" dirty="0">
                          <a:solidFill>
                            <a:schemeClr val="tx1"/>
                          </a:solidFill>
                          <a:effectLst/>
                        </a:rPr>
                        <a:t>Team Changes</a:t>
                      </a:r>
                      <a:endParaRPr lang="en-US" sz="1600" b="1"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53679" marT="0" marB="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hMerge="1">
                  <a:txBody>
                    <a:bodyPr/>
                    <a:lstStyle/>
                    <a:p>
                      <a:endParaRPr lang="en-US"/>
                    </a:p>
                  </a:txBody>
                  <a:tcPr/>
                </a:tc>
                <a:extLst>
                  <a:ext uri="{0D108BD9-81ED-4DB2-BD59-A6C34878D82A}">
                    <a16:rowId xmlns:a16="http://schemas.microsoft.com/office/drawing/2014/main" val="4096571431"/>
                  </a:ext>
                </a:extLst>
              </a:tr>
              <a:tr h="1010220">
                <a:tc>
                  <a:txBody>
                    <a:bodyPr/>
                    <a:lstStyle/>
                    <a:p>
                      <a:pPr marL="0" marR="0">
                        <a:lnSpc>
                          <a:spcPct val="107000"/>
                        </a:lnSpc>
                        <a:spcBef>
                          <a:spcPts val="0"/>
                        </a:spcBef>
                        <a:spcAft>
                          <a:spcPts val="0"/>
                        </a:spcAft>
                      </a:pPr>
                      <a:r>
                        <a:rPr lang="en-US" sz="1300" b="0" cap="none" spc="0" dirty="0">
                          <a:solidFill>
                            <a:schemeClr val="tx1"/>
                          </a:solidFill>
                          <a:effectLst/>
                        </a:rPr>
                        <a:t>Increase the duration of rotations</a:t>
                      </a:r>
                    </a:p>
                    <a:p>
                      <a:pPr marL="0" marR="0">
                        <a:lnSpc>
                          <a:spcPct val="107000"/>
                        </a:lnSpc>
                        <a:spcBef>
                          <a:spcPts val="0"/>
                        </a:spcBef>
                        <a:spcAft>
                          <a:spcPts val="0"/>
                        </a:spcAft>
                      </a:pPr>
                      <a:r>
                        <a:rPr lang="en-US" sz="1300" b="0" cap="none" spc="0" dirty="0">
                          <a:solidFill>
                            <a:schemeClr val="tx1"/>
                          </a:solidFill>
                          <a:effectLst/>
                        </a:rPr>
                        <a:t>Decrease transitions of learners</a:t>
                      </a:r>
                    </a:p>
                    <a:p>
                      <a:pPr marL="0" marR="0">
                        <a:lnSpc>
                          <a:spcPct val="107000"/>
                        </a:lnSpc>
                        <a:spcBef>
                          <a:spcPts val="0"/>
                        </a:spcBef>
                        <a:spcAft>
                          <a:spcPts val="0"/>
                        </a:spcAft>
                      </a:pPr>
                      <a:r>
                        <a:rPr lang="en-US" sz="1300" b="0" cap="none" spc="0" dirty="0">
                          <a:solidFill>
                            <a:schemeClr val="tx1"/>
                          </a:solidFill>
                          <a:effectLst/>
                        </a:rPr>
                        <a:t>Use team activities to socialize</a:t>
                      </a:r>
                    </a:p>
                    <a:p>
                      <a:pPr marL="0" marR="0">
                        <a:lnSpc>
                          <a:spcPct val="107000"/>
                        </a:lnSpc>
                        <a:spcBef>
                          <a:spcPts val="0"/>
                        </a:spcBef>
                        <a:spcAft>
                          <a:spcPts val="0"/>
                        </a:spcAft>
                      </a:pPr>
                      <a:r>
                        <a:rPr lang="en-US" sz="1300" b="0" cap="none" spc="0" dirty="0">
                          <a:solidFill>
                            <a:schemeClr val="tx1"/>
                          </a:solidFill>
                          <a:effectLst/>
                        </a:rPr>
                        <a:t>Implement interprofessional team training</a:t>
                      </a:r>
                    </a:p>
                  </a:txBody>
                  <a:tcPr marL="49344" marR="5367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nSpc>
                          <a:spcPct val="107000"/>
                        </a:lnSpc>
                        <a:spcBef>
                          <a:spcPts val="0"/>
                        </a:spcBef>
                        <a:spcAft>
                          <a:spcPts val="0"/>
                        </a:spcAft>
                      </a:pPr>
                      <a:r>
                        <a:rPr lang="en-US" sz="1300" cap="none" spc="0" dirty="0">
                          <a:solidFill>
                            <a:schemeClr val="tx1"/>
                          </a:solidFill>
                          <a:effectLst/>
                        </a:rPr>
                        <a:t>Minimize attending (or supervisor) transitions</a:t>
                      </a:r>
                    </a:p>
                    <a:p>
                      <a:pPr marL="0" marR="0">
                        <a:lnSpc>
                          <a:spcPct val="107000"/>
                        </a:lnSpc>
                        <a:spcBef>
                          <a:spcPts val="0"/>
                        </a:spcBef>
                        <a:spcAft>
                          <a:spcPts val="0"/>
                        </a:spcAft>
                      </a:pPr>
                      <a:r>
                        <a:rPr lang="en-US" sz="1300" cap="none" spc="0" dirty="0">
                          <a:solidFill>
                            <a:schemeClr val="tx1"/>
                          </a:solidFill>
                          <a:effectLst/>
                        </a:rPr>
                        <a:t>Incorporate time to debrief about care</a:t>
                      </a:r>
                    </a:p>
                    <a:p>
                      <a:pPr marL="0" marR="0">
                        <a:lnSpc>
                          <a:spcPct val="107000"/>
                        </a:lnSpc>
                        <a:spcBef>
                          <a:spcPts val="0"/>
                        </a:spcBef>
                        <a:spcAft>
                          <a:spcPts val="0"/>
                        </a:spcAft>
                      </a:pPr>
                      <a:r>
                        <a:rPr lang="en-US" sz="1300" cap="none" spc="0" dirty="0">
                          <a:solidFill>
                            <a:schemeClr val="tx1"/>
                          </a:solidFill>
                          <a:effectLst/>
                        </a:rPr>
                        <a:t>Use a collaborative leadership style rather than authoritative leadership</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300" b="0" cap="none" spc="0" dirty="0">
                          <a:solidFill>
                            <a:schemeClr val="tx1"/>
                          </a:solidFill>
                          <a:effectLst/>
                        </a:rPr>
                        <a:t>Co-localize patients (i.e. geographic rounding)</a:t>
                      </a:r>
                      <a:endParaRPr lang="en-US" sz="1300" b="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3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44" marR="5367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020353025"/>
                  </a:ext>
                </a:extLst>
              </a:tr>
              <a:tr h="239655">
                <a:tc gridSpan="2">
                  <a:txBody>
                    <a:bodyPr/>
                    <a:lstStyle/>
                    <a:p>
                      <a:pPr marL="0" marR="0" algn="ctr">
                        <a:lnSpc>
                          <a:spcPct val="107000"/>
                        </a:lnSpc>
                        <a:spcBef>
                          <a:spcPts val="0"/>
                        </a:spcBef>
                        <a:spcAft>
                          <a:spcPts val="0"/>
                        </a:spcAft>
                      </a:pPr>
                      <a:r>
                        <a:rPr lang="en-US" sz="1600" b="1" cap="none" spc="0" dirty="0">
                          <a:solidFill>
                            <a:schemeClr val="tx1"/>
                          </a:solidFill>
                          <a:effectLst/>
                        </a:rPr>
                        <a:t>System Changes</a:t>
                      </a:r>
                      <a:endParaRPr lang="en-US" sz="1600" b="1"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53679" marT="0" marB="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hMerge="1">
                  <a:txBody>
                    <a:bodyPr/>
                    <a:lstStyle/>
                    <a:p>
                      <a:endParaRPr lang="en-US"/>
                    </a:p>
                  </a:txBody>
                  <a:tcPr/>
                </a:tc>
                <a:extLst>
                  <a:ext uri="{0D108BD9-81ED-4DB2-BD59-A6C34878D82A}">
                    <a16:rowId xmlns:a16="http://schemas.microsoft.com/office/drawing/2014/main" val="1953088934"/>
                  </a:ext>
                </a:extLst>
              </a:tr>
              <a:tr h="2242732">
                <a:tc>
                  <a:txBody>
                    <a:bodyPr/>
                    <a:lstStyle/>
                    <a:p>
                      <a:pPr marL="0" marR="0">
                        <a:lnSpc>
                          <a:spcPct val="107000"/>
                        </a:lnSpc>
                        <a:spcBef>
                          <a:spcPts val="0"/>
                        </a:spcBef>
                        <a:spcAft>
                          <a:spcPts val="0"/>
                        </a:spcAft>
                      </a:pPr>
                      <a:r>
                        <a:rPr lang="en-US" sz="1300" b="0" cap="none" spc="0" dirty="0">
                          <a:solidFill>
                            <a:schemeClr val="tx1"/>
                          </a:solidFill>
                          <a:effectLst/>
                        </a:rPr>
                        <a:t>Decrease work load</a:t>
                      </a:r>
                    </a:p>
                    <a:p>
                      <a:pPr marL="0" marR="0">
                        <a:lnSpc>
                          <a:spcPct val="107000"/>
                        </a:lnSpc>
                        <a:spcBef>
                          <a:spcPts val="0"/>
                        </a:spcBef>
                        <a:spcAft>
                          <a:spcPts val="0"/>
                        </a:spcAft>
                      </a:pPr>
                      <a:r>
                        <a:rPr lang="en-US" sz="1300" b="0" cap="none" spc="0" dirty="0">
                          <a:solidFill>
                            <a:schemeClr val="tx1"/>
                          </a:solidFill>
                          <a:effectLst/>
                        </a:rPr>
                        <a:t>Flatten team hierarchy, use 1</a:t>
                      </a:r>
                      <a:r>
                        <a:rPr lang="en-US" sz="1300" b="0" cap="none" spc="0" baseline="30000" dirty="0">
                          <a:solidFill>
                            <a:schemeClr val="tx1"/>
                          </a:solidFill>
                          <a:effectLst/>
                        </a:rPr>
                        <a:t>st</a:t>
                      </a:r>
                      <a:r>
                        <a:rPr lang="en-US" sz="1300" b="0" cap="none" spc="0" dirty="0">
                          <a:solidFill>
                            <a:schemeClr val="tx1"/>
                          </a:solidFill>
                          <a:effectLst/>
                        </a:rPr>
                        <a:t> names</a:t>
                      </a:r>
                    </a:p>
                    <a:p>
                      <a:pPr marL="0" marR="0">
                        <a:lnSpc>
                          <a:spcPct val="107000"/>
                        </a:lnSpc>
                        <a:spcBef>
                          <a:spcPts val="0"/>
                        </a:spcBef>
                        <a:spcAft>
                          <a:spcPts val="0"/>
                        </a:spcAft>
                      </a:pPr>
                      <a:r>
                        <a:rPr lang="en-US" sz="1300" b="0" cap="none" spc="0" dirty="0">
                          <a:solidFill>
                            <a:schemeClr val="tx1"/>
                          </a:solidFill>
                          <a:effectLst/>
                        </a:rPr>
                        <a:t>Set clear expectations for physician and nurse behavior</a:t>
                      </a:r>
                    </a:p>
                    <a:p>
                      <a:pPr marL="0" marR="0">
                        <a:lnSpc>
                          <a:spcPct val="107000"/>
                        </a:lnSpc>
                        <a:spcBef>
                          <a:spcPts val="0"/>
                        </a:spcBef>
                        <a:spcAft>
                          <a:spcPts val="0"/>
                        </a:spcAft>
                      </a:pPr>
                      <a:r>
                        <a:rPr lang="en-US" sz="1300" b="0" cap="none" spc="0" dirty="0">
                          <a:solidFill>
                            <a:schemeClr val="tx1"/>
                          </a:solidFill>
                          <a:effectLst/>
                        </a:rPr>
                        <a:t>Use formal “high-stakes” summative assessment as little as possible</a:t>
                      </a:r>
                    </a:p>
                    <a:p>
                      <a:pPr marL="0" marR="0">
                        <a:lnSpc>
                          <a:spcPct val="107000"/>
                        </a:lnSpc>
                        <a:spcBef>
                          <a:spcPts val="0"/>
                        </a:spcBef>
                        <a:spcAft>
                          <a:spcPts val="0"/>
                        </a:spcAft>
                      </a:pPr>
                      <a:r>
                        <a:rPr lang="en-US" sz="1300" b="0" cap="none" spc="0" dirty="0">
                          <a:solidFill>
                            <a:schemeClr val="tx1"/>
                          </a:solidFill>
                          <a:effectLst/>
                        </a:rPr>
                        <a:t>Design teams and units as small as possible</a:t>
                      </a:r>
                    </a:p>
                    <a:p>
                      <a:pPr marL="0" marR="0">
                        <a:lnSpc>
                          <a:spcPct val="107000"/>
                        </a:lnSpc>
                        <a:spcBef>
                          <a:spcPts val="0"/>
                        </a:spcBef>
                        <a:spcAft>
                          <a:spcPts val="0"/>
                        </a:spcAft>
                      </a:pPr>
                      <a:r>
                        <a:rPr lang="en-US" sz="1300" b="0" cap="none" spc="0" dirty="0">
                          <a:solidFill>
                            <a:schemeClr val="tx1"/>
                          </a:solidFill>
                          <a:effectLst/>
                        </a:rPr>
                        <a:t>Work to minimize turn-over of staff</a:t>
                      </a:r>
                    </a:p>
                    <a:p>
                      <a:pPr marL="0" marR="0">
                        <a:lnSpc>
                          <a:spcPct val="107000"/>
                        </a:lnSpc>
                        <a:spcBef>
                          <a:spcPts val="0"/>
                        </a:spcBef>
                        <a:spcAft>
                          <a:spcPts val="0"/>
                        </a:spcAft>
                      </a:pPr>
                      <a:r>
                        <a:rPr lang="en-US" sz="1300" b="0" cap="none" spc="0" dirty="0">
                          <a:solidFill>
                            <a:schemeClr val="tx1"/>
                          </a:solidFill>
                          <a:effectLst/>
                        </a:rPr>
                        <a:t>Reward speaking up</a:t>
                      </a:r>
                    </a:p>
                    <a:p>
                      <a:pPr marL="0" marR="0">
                        <a:lnSpc>
                          <a:spcPct val="107000"/>
                        </a:lnSpc>
                        <a:spcBef>
                          <a:spcPts val="0"/>
                        </a:spcBef>
                        <a:spcAft>
                          <a:spcPts val="0"/>
                        </a:spcAft>
                      </a:pPr>
                      <a:r>
                        <a:rPr lang="en-US" sz="1300" b="1" cap="none" spc="0" dirty="0">
                          <a:solidFill>
                            <a:schemeClr val="tx1"/>
                          </a:solidFill>
                          <a:effectLst/>
                        </a:rPr>
                        <a:t> </a:t>
                      </a:r>
                      <a:endParaRPr lang="en-US" sz="1300" b="1"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44" marR="5367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a:lnSpc>
                          <a:spcPct val="107000"/>
                        </a:lnSpc>
                        <a:spcBef>
                          <a:spcPts val="0"/>
                        </a:spcBef>
                        <a:spcAft>
                          <a:spcPts val="0"/>
                        </a:spcAft>
                      </a:pPr>
                      <a:r>
                        <a:rPr lang="en-US" sz="1300" cap="none" spc="0" dirty="0">
                          <a:solidFill>
                            <a:schemeClr val="tx1"/>
                          </a:solidFill>
                          <a:effectLst/>
                        </a:rPr>
                        <a:t>Decrease work hours</a:t>
                      </a:r>
                    </a:p>
                    <a:p>
                      <a:pPr marL="0" marR="0">
                        <a:lnSpc>
                          <a:spcPct val="107000"/>
                        </a:lnSpc>
                        <a:spcBef>
                          <a:spcPts val="0"/>
                        </a:spcBef>
                        <a:spcAft>
                          <a:spcPts val="0"/>
                        </a:spcAft>
                      </a:pPr>
                      <a:r>
                        <a:rPr lang="en-US" sz="1300" cap="none" spc="0" dirty="0">
                          <a:solidFill>
                            <a:schemeClr val="tx1"/>
                          </a:solidFill>
                          <a:effectLst/>
                        </a:rPr>
                        <a:t>Incorporate leadership rounds</a:t>
                      </a:r>
                    </a:p>
                    <a:p>
                      <a:pPr marL="0" marR="0">
                        <a:lnSpc>
                          <a:spcPct val="107000"/>
                        </a:lnSpc>
                        <a:spcBef>
                          <a:spcPts val="0"/>
                        </a:spcBef>
                        <a:spcAft>
                          <a:spcPts val="0"/>
                        </a:spcAft>
                      </a:pPr>
                      <a:r>
                        <a:rPr lang="en-US" sz="1300" cap="none" spc="0" dirty="0">
                          <a:solidFill>
                            <a:schemeClr val="tx1"/>
                          </a:solidFill>
                          <a:effectLst/>
                        </a:rPr>
                        <a:t>Hold people accountable for bad behavior</a:t>
                      </a:r>
                    </a:p>
                    <a:p>
                      <a:pPr marL="0" marR="0">
                        <a:lnSpc>
                          <a:spcPct val="107000"/>
                        </a:lnSpc>
                        <a:spcBef>
                          <a:spcPts val="0"/>
                        </a:spcBef>
                        <a:spcAft>
                          <a:spcPts val="0"/>
                        </a:spcAft>
                      </a:pPr>
                      <a:r>
                        <a:rPr lang="en-US" sz="1300" cap="none" spc="0" dirty="0">
                          <a:solidFill>
                            <a:schemeClr val="tx1"/>
                          </a:solidFill>
                          <a:effectLst/>
                        </a:rPr>
                        <a:t>Counsel and when unsuccessful remove educators and leaders who demean, belittle, berate or yell at others</a:t>
                      </a:r>
                    </a:p>
                    <a:p>
                      <a:pPr marL="0" marR="0">
                        <a:lnSpc>
                          <a:spcPct val="107000"/>
                        </a:lnSpc>
                        <a:spcBef>
                          <a:spcPts val="0"/>
                        </a:spcBef>
                        <a:spcAft>
                          <a:spcPts val="0"/>
                        </a:spcAft>
                      </a:pPr>
                      <a:r>
                        <a:rPr lang="en-US" sz="1300" cap="none" spc="0" dirty="0">
                          <a:solidFill>
                            <a:schemeClr val="tx1"/>
                          </a:solidFill>
                          <a:effectLst/>
                        </a:rPr>
                        <a:t>Replace high-stakes summative assessments with more regular low-stakes formative assessment</a:t>
                      </a:r>
                    </a:p>
                    <a:p>
                      <a:pPr marL="0" marR="0">
                        <a:lnSpc>
                          <a:spcPct val="107000"/>
                        </a:lnSpc>
                        <a:spcBef>
                          <a:spcPts val="0"/>
                        </a:spcBef>
                        <a:spcAft>
                          <a:spcPts val="0"/>
                        </a:spcAft>
                      </a:pPr>
                      <a:r>
                        <a:rPr lang="en-US" sz="1300" cap="none" spc="0" dirty="0">
                          <a:solidFill>
                            <a:schemeClr val="tx1"/>
                          </a:solidFill>
                          <a:effectLst/>
                        </a:rPr>
                        <a:t>Colocalize patients (i.e. geographic rounding)</a:t>
                      </a:r>
                    </a:p>
                    <a:p>
                      <a:pPr marL="0" marR="0">
                        <a:lnSpc>
                          <a:spcPct val="107000"/>
                        </a:lnSpc>
                        <a:spcBef>
                          <a:spcPts val="0"/>
                        </a:spcBef>
                        <a:spcAft>
                          <a:spcPts val="0"/>
                        </a:spcAft>
                      </a:pPr>
                      <a:r>
                        <a:rPr lang="en-US" sz="1300" cap="none" spc="0" dirty="0">
                          <a:solidFill>
                            <a:schemeClr val="tx1"/>
                          </a:solidFill>
                          <a:effectLst/>
                        </a:rPr>
                        <a:t> </a:t>
                      </a:r>
                    </a:p>
                    <a:p>
                      <a:pPr marL="0" marR="0">
                        <a:lnSpc>
                          <a:spcPct val="107000"/>
                        </a:lnSpc>
                        <a:spcBef>
                          <a:spcPts val="0"/>
                        </a:spcBef>
                        <a:spcAft>
                          <a:spcPts val="0"/>
                        </a:spcAft>
                      </a:pPr>
                      <a:r>
                        <a:rPr lang="en-US" sz="1300" cap="none" spc="0" dirty="0">
                          <a:solidFill>
                            <a:schemeClr val="tx1"/>
                          </a:solidFill>
                          <a:effectLst/>
                        </a:rPr>
                        <a:t> </a:t>
                      </a:r>
                    </a:p>
                    <a:p>
                      <a:pPr marL="0" marR="0">
                        <a:lnSpc>
                          <a:spcPct val="107000"/>
                        </a:lnSpc>
                        <a:spcBef>
                          <a:spcPts val="0"/>
                        </a:spcBef>
                        <a:spcAft>
                          <a:spcPts val="0"/>
                        </a:spcAft>
                      </a:pPr>
                      <a:r>
                        <a:rPr lang="en-US" sz="1300" cap="none" spc="0" dirty="0">
                          <a:solidFill>
                            <a:schemeClr val="tx1"/>
                          </a:solidFill>
                          <a:effectLst/>
                        </a:rPr>
                        <a:t> </a:t>
                      </a:r>
                      <a:endParaRPr lang="en-US" sz="13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344" marR="5367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394105634"/>
                  </a:ext>
                </a:extLst>
              </a:tr>
            </a:tbl>
          </a:graphicData>
        </a:graphic>
      </p:graphicFrame>
    </p:spTree>
    <p:extLst>
      <p:ext uri="{BB962C8B-B14F-4D97-AF65-F5344CB8AC3E}">
        <p14:creationId xmlns:p14="http://schemas.microsoft.com/office/powerpoint/2010/main" val="21396941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69657" y="5047745"/>
            <a:ext cx="1459006" cy="1164101"/>
          </a:xfrm>
          <a:prstGeom prst="rect">
            <a:avLst/>
          </a:prstGeom>
        </p:spPr>
      </p:pic>
      <p:pic>
        <p:nvPicPr>
          <p:cNvPr id="5" name="Picture 4"/>
          <p:cNvPicPr>
            <a:picLocks noChangeAspect="1"/>
          </p:cNvPicPr>
          <p:nvPr/>
        </p:nvPicPr>
        <p:blipFill>
          <a:blip r:embed="rId3"/>
          <a:stretch>
            <a:fillRect/>
          </a:stretch>
        </p:blipFill>
        <p:spPr>
          <a:xfrm>
            <a:off x="8391516" y="4209956"/>
            <a:ext cx="1360394" cy="1085421"/>
          </a:xfrm>
          <a:prstGeom prst="rect">
            <a:avLst/>
          </a:prstGeom>
        </p:spPr>
      </p:pic>
      <p:pic>
        <p:nvPicPr>
          <p:cNvPr id="6" name="Picture 5"/>
          <p:cNvPicPr>
            <a:picLocks noChangeAspect="1"/>
          </p:cNvPicPr>
          <p:nvPr/>
        </p:nvPicPr>
        <p:blipFill>
          <a:blip r:embed="rId4"/>
          <a:stretch>
            <a:fillRect/>
          </a:stretch>
        </p:blipFill>
        <p:spPr>
          <a:xfrm>
            <a:off x="10447468" y="4318175"/>
            <a:ext cx="1416424" cy="1416424"/>
          </a:xfrm>
          <a:prstGeom prst="rect">
            <a:avLst/>
          </a:prstGeom>
        </p:spPr>
      </p:pic>
      <p:sp>
        <p:nvSpPr>
          <p:cNvPr id="8" name="Rectangle 7"/>
          <p:cNvSpPr/>
          <p:nvPr/>
        </p:nvSpPr>
        <p:spPr>
          <a:xfrm>
            <a:off x="7707959" y="5168131"/>
            <a:ext cx="260680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Ombuds</a:t>
            </a:r>
          </a:p>
        </p:txBody>
      </p:sp>
      <p:sp>
        <p:nvSpPr>
          <p:cNvPr id="9" name="Rectangle 8"/>
          <p:cNvSpPr/>
          <p:nvPr/>
        </p:nvSpPr>
        <p:spPr>
          <a:xfrm>
            <a:off x="9241900" y="2967335"/>
            <a:ext cx="2856679"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Advisory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Deans</a:t>
            </a:r>
          </a:p>
        </p:txBody>
      </p:sp>
      <p:sp>
        <p:nvSpPr>
          <p:cNvPr id="10" name="Rectangle 9"/>
          <p:cNvSpPr/>
          <p:nvPr/>
        </p:nvSpPr>
        <p:spPr>
          <a:xfrm>
            <a:off x="6546957" y="3325869"/>
            <a:ext cx="2148922"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Clerkship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Directors</a:t>
            </a:r>
          </a:p>
        </p:txBody>
      </p:sp>
      <p:pic>
        <p:nvPicPr>
          <p:cNvPr id="11" name="Picture 10"/>
          <p:cNvPicPr>
            <a:picLocks noChangeAspect="1"/>
          </p:cNvPicPr>
          <p:nvPr/>
        </p:nvPicPr>
        <p:blipFill>
          <a:blip r:embed="rId5"/>
          <a:stretch>
            <a:fillRect/>
          </a:stretch>
        </p:blipFill>
        <p:spPr>
          <a:xfrm>
            <a:off x="10530590" y="1501277"/>
            <a:ext cx="1661409" cy="1466058"/>
          </a:xfrm>
          <a:prstGeom prst="rect">
            <a:avLst/>
          </a:prstGeom>
        </p:spPr>
      </p:pic>
      <p:sp>
        <p:nvSpPr>
          <p:cNvPr id="12" name="Rectangle 11"/>
          <p:cNvSpPr/>
          <p:nvPr/>
        </p:nvSpPr>
        <p:spPr>
          <a:xfrm>
            <a:off x="9798289" y="5686954"/>
            <a:ext cx="23071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CC reps</a:t>
            </a:r>
          </a:p>
        </p:txBody>
      </p:sp>
      <p:sp>
        <p:nvSpPr>
          <p:cNvPr id="13" name="Rectangle 12"/>
          <p:cNvSpPr/>
          <p:nvPr/>
        </p:nvSpPr>
        <p:spPr>
          <a:xfrm>
            <a:off x="4120648" y="5363789"/>
            <a:ext cx="2550239"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Listening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Rounds</a:t>
            </a:r>
          </a:p>
        </p:txBody>
      </p:sp>
      <p:pic>
        <p:nvPicPr>
          <p:cNvPr id="14" name="Picture 13"/>
          <p:cNvPicPr>
            <a:picLocks noChangeAspect="1"/>
          </p:cNvPicPr>
          <p:nvPr/>
        </p:nvPicPr>
        <p:blipFill>
          <a:blip r:embed="rId6"/>
          <a:stretch>
            <a:fillRect/>
          </a:stretch>
        </p:blipFill>
        <p:spPr>
          <a:xfrm>
            <a:off x="8265458" y="5901948"/>
            <a:ext cx="976441" cy="976441"/>
          </a:xfrm>
          <a:prstGeom prst="rect">
            <a:avLst/>
          </a:prstGeom>
        </p:spPr>
      </p:pic>
      <p:pic>
        <p:nvPicPr>
          <p:cNvPr id="15" name="Picture 14"/>
          <p:cNvPicPr>
            <a:picLocks noChangeAspect="1"/>
          </p:cNvPicPr>
          <p:nvPr/>
        </p:nvPicPr>
        <p:blipFill>
          <a:blip r:embed="rId7"/>
          <a:stretch>
            <a:fillRect/>
          </a:stretch>
        </p:blipFill>
        <p:spPr>
          <a:xfrm>
            <a:off x="18371" y="0"/>
            <a:ext cx="6257866" cy="5324292"/>
          </a:xfrm>
          <a:prstGeom prst="rect">
            <a:avLst/>
          </a:prstGeom>
        </p:spPr>
      </p:pic>
      <p:sp>
        <p:nvSpPr>
          <p:cNvPr id="18" name="TextBox 17"/>
          <p:cNvSpPr txBox="1"/>
          <p:nvPr/>
        </p:nvSpPr>
        <p:spPr>
          <a:xfrm>
            <a:off x="7293685" y="753035"/>
            <a:ext cx="1948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ounded Rectangle 18"/>
          <p:cNvSpPr/>
          <p:nvPr/>
        </p:nvSpPr>
        <p:spPr>
          <a:xfrm>
            <a:off x="7241452" y="586876"/>
            <a:ext cx="1902548" cy="15538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What if there’s a problem?</a:t>
            </a:r>
          </a:p>
        </p:txBody>
      </p:sp>
    </p:spTree>
    <p:extLst>
      <p:ext uri="{BB962C8B-B14F-4D97-AF65-F5344CB8AC3E}">
        <p14:creationId xmlns:p14="http://schemas.microsoft.com/office/powerpoint/2010/main" val="75049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pledge…</a:t>
            </a:r>
          </a:p>
        </p:txBody>
      </p:sp>
      <p:sp>
        <p:nvSpPr>
          <p:cNvPr id="3" name="Content Placeholder 2"/>
          <p:cNvSpPr>
            <a:spLocks noGrp="1"/>
          </p:cNvSpPr>
          <p:nvPr>
            <p:ph idx="1"/>
          </p:nvPr>
        </p:nvSpPr>
        <p:spPr>
          <a:xfrm>
            <a:off x="838200" y="1441525"/>
            <a:ext cx="10515600" cy="4735438"/>
          </a:xfrm>
        </p:spPr>
        <p:txBody>
          <a:bodyPr/>
          <a:lstStyle/>
          <a:p>
            <a:pPr marL="0" indent="0">
              <a:buNone/>
            </a:pPr>
            <a:r>
              <a:rPr lang="en-US" sz="2400" dirty="0"/>
              <a:t>The learning environment at UPSOM/UPMC should consist of groups that are supportive, inclusive, and professional; that foster teamwork and stimulate critical thinking in medical students; and that are guided by competent educators who help students develop knowledge, skills, and attitudes essential in competent physicians.</a:t>
            </a:r>
          </a:p>
          <a:p>
            <a:endParaRPr lang="en-US" dirty="0"/>
          </a:p>
        </p:txBody>
      </p:sp>
      <p:pic>
        <p:nvPicPr>
          <p:cNvPr id="4" name="Picture 3"/>
          <p:cNvPicPr>
            <a:picLocks noChangeAspect="1"/>
          </p:cNvPicPr>
          <p:nvPr/>
        </p:nvPicPr>
        <p:blipFill>
          <a:blip r:embed="rId2"/>
          <a:stretch>
            <a:fillRect/>
          </a:stretch>
        </p:blipFill>
        <p:spPr>
          <a:xfrm>
            <a:off x="1097280" y="3243262"/>
            <a:ext cx="9639300" cy="3614738"/>
          </a:xfrm>
          <a:prstGeom prst="rect">
            <a:avLst/>
          </a:prstGeom>
        </p:spPr>
      </p:pic>
    </p:spTree>
    <p:extLst>
      <p:ext uri="{BB962C8B-B14F-4D97-AF65-F5344CB8AC3E}">
        <p14:creationId xmlns:p14="http://schemas.microsoft.com/office/powerpoint/2010/main" val="10353355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23746" y="1845733"/>
            <a:ext cx="11430000" cy="4387115"/>
          </a:xfrm>
        </p:spPr>
        <p:txBody>
          <a:bodyPr>
            <a:normAutofit/>
          </a:bodyPr>
          <a:lstStyle/>
          <a:p>
            <a:pPr marL="578358" lvl="1" indent="-285750"/>
            <a:r>
              <a:rPr lang="en-US" sz="2800" dirty="0"/>
              <a:t>Incivility is common in medical school learning environments</a:t>
            </a:r>
          </a:p>
          <a:p>
            <a:pPr marL="578358" lvl="1" indent="-285750"/>
            <a:endParaRPr lang="en-US" sz="2800" dirty="0"/>
          </a:p>
          <a:p>
            <a:pPr marL="578358" lvl="1" indent="-285750"/>
            <a:r>
              <a:rPr lang="en-US" sz="2800" dirty="0"/>
              <a:t>Civility and psychological safety are essential to individual and organizational success</a:t>
            </a:r>
          </a:p>
          <a:p>
            <a:pPr marL="292608" lvl="1" indent="0">
              <a:buNone/>
            </a:pPr>
            <a:endParaRPr lang="en-US" sz="2800" dirty="0"/>
          </a:p>
          <a:p>
            <a:pPr marL="578358" lvl="1" indent="-285750"/>
            <a:r>
              <a:rPr lang="en-US" sz="2800" dirty="0"/>
              <a:t>Individual, team, and systems interventions can improve civility and safety—and we’re all responsible</a:t>
            </a:r>
          </a:p>
          <a:p>
            <a:pPr marL="292608" lvl="1" indent="0">
              <a:buNone/>
            </a:pPr>
            <a:endParaRPr lang="en-US" sz="2400" dirty="0"/>
          </a:p>
          <a:p>
            <a:endParaRPr lang="en-US" dirty="0"/>
          </a:p>
        </p:txBody>
      </p:sp>
    </p:spTree>
    <p:extLst>
      <p:ext uri="{BB962C8B-B14F-4D97-AF65-F5344CB8AC3E}">
        <p14:creationId xmlns:p14="http://schemas.microsoft.com/office/powerpoint/2010/main" val="28621124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32A67F-3598-4A13-8552-DA884FFCCE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775DD2-EC7B-854B-AA03-633D9A829E36}"/>
              </a:ext>
            </a:extLst>
          </p:cNvPr>
          <p:cNvSpPr>
            <a:spLocks noGrp="1"/>
          </p:cNvSpPr>
          <p:nvPr>
            <p:ph type="title"/>
          </p:nvPr>
        </p:nvSpPr>
        <p:spPr>
          <a:xfrm>
            <a:off x="804673" y="3320859"/>
            <a:ext cx="4573475" cy="2076333"/>
          </a:xfrm>
        </p:spPr>
        <p:txBody>
          <a:bodyPr vert="horz" lIns="91440" tIns="45720" rIns="91440" bIns="45720" rtlCol="0" anchor="t">
            <a:normAutofit/>
          </a:bodyPr>
          <a:lstStyle/>
          <a:p>
            <a:r>
              <a:rPr lang="en-US" sz="4800" dirty="0">
                <a:solidFill>
                  <a:schemeClr val="bg1"/>
                </a:solidFill>
              </a:rPr>
              <a:t>Facilitated </a:t>
            </a:r>
            <a:br>
              <a:rPr lang="en-US" sz="4800" dirty="0">
                <a:solidFill>
                  <a:schemeClr val="bg1"/>
                </a:solidFill>
              </a:rPr>
            </a:br>
            <a:r>
              <a:rPr lang="en-US" sz="4800" kern="1200" dirty="0">
                <a:solidFill>
                  <a:schemeClr val="bg1"/>
                </a:solidFill>
                <a:latin typeface="+mj-lt"/>
                <a:ea typeface="+mj-ea"/>
                <a:cs typeface="+mj-cs"/>
              </a:rPr>
              <a:t>Discussion</a:t>
            </a:r>
          </a:p>
        </p:txBody>
      </p:sp>
      <p:sp>
        <p:nvSpPr>
          <p:cNvPr id="12" name="Freeform: Shape 11">
            <a:extLst>
              <a:ext uri="{FF2B5EF4-FFF2-40B4-BE49-F238E27FC236}">
                <a16:creationId xmlns:a16="http://schemas.microsoft.com/office/drawing/2014/main" id="{BCC55ACC-A2F6-403C-A3A4-D59B3734D4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98EBA13-C937-430B-9523-439FE21096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descr="Chat">
            <a:extLst>
              <a:ext uri="{FF2B5EF4-FFF2-40B4-BE49-F238E27FC236}">
                <a16:creationId xmlns:a16="http://schemas.microsoft.com/office/drawing/2014/main" id="{E87AA2E5-B79C-4430-92E1-5ECBE5831B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210424" y="1845770"/>
            <a:ext cx="4333875" cy="4333875"/>
          </a:xfrm>
          <a:prstGeom prst="rect">
            <a:avLst/>
          </a:prstGeom>
        </p:spPr>
      </p:pic>
    </p:spTree>
    <p:extLst>
      <p:ext uri="{BB962C8B-B14F-4D97-AF65-F5344CB8AC3E}">
        <p14:creationId xmlns:p14="http://schemas.microsoft.com/office/powerpoint/2010/main" val="12722051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54E59-E577-2CF5-3AAB-3E0BEED03453}"/>
              </a:ext>
            </a:extLst>
          </p:cNvPr>
          <p:cNvSpPr>
            <a:spLocks noGrp="1"/>
          </p:cNvSpPr>
          <p:nvPr>
            <p:ph type="title"/>
          </p:nvPr>
        </p:nvSpPr>
        <p:spPr/>
        <p:txBody>
          <a:bodyPr/>
          <a:lstStyle/>
          <a:p>
            <a:r>
              <a:rPr lang="en-US" dirty="0"/>
              <a:t>Prompt #1:</a:t>
            </a:r>
          </a:p>
        </p:txBody>
      </p:sp>
      <p:sp>
        <p:nvSpPr>
          <p:cNvPr id="3" name="Content Placeholder 2">
            <a:extLst>
              <a:ext uri="{FF2B5EF4-FFF2-40B4-BE49-F238E27FC236}">
                <a16:creationId xmlns:a16="http://schemas.microsoft.com/office/drawing/2014/main" id="{FACDFCDB-E1AB-9207-566D-E1BCC9864A09}"/>
              </a:ext>
            </a:extLst>
          </p:cNvPr>
          <p:cNvSpPr>
            <a:spLocks noGrp="1"/>
          </p:cNvSpPr>
          <p:nvPr>
            <p:ph idx="1"/>
          </p:nvPr>
        </p:nvSpPr>
        <p:spPr/>
        <p:txBody>
          <a:bodyPr/>
          <a:lstStyle/>
          <a:p>
            <a:pPr marL="0" indent="0">
              <a:buNone/>
            </a:pPr>
            <a:r>
              <a:rPr lang="en-US" dirty="0"/>
              <a:t>Remember our scenario back in the OR, with the resident embarrassing the medical student for slow closure, and suggesting that surgery isn’t the right career path?  Imagine you’re the attending who hears about this later from a staff member present</a:t>
            </a:r>
          </a:p>
          <a:p>
            <a:pPr marL="0" indent="0">
              <a:buNone/>
            </a:pPr>
            <a:endParaRPr lang="en-US" dirty="0"/>
          </a:p>
          <a:p>
            <a:pPr marL="0" indent="0">
              <a:buNone/>
            </a:pPr>
            <a:r>
              <a:rPr lang="en-US" dirty="0"/>
              <a:t>What can be done at this point?</a:t>
            </a:r>
          </a:p>
          <a:p>
            <a:pPr marL="0" indent="0">
              <a:buNone/>
            </a:pPr>
            <a:endParaRPr lang="en-US" dirty="0"/>
          </a:p>
          <a:p>
            <a:pPr marL="0" indent="0">
              <a:buNone/>
            </a:pPr>
            <a:r>
              <a:rPr lang="en-US" dirty="0"/>
              <a:t>How might you prevent this in the future?</a:t>
            </a:r>
          </a:p>
          <a:p>
            <a:pPr marL="0" indent="0">
              <a:buNone/>
            </a:pPr>
            <a:endParaRPr lang="en-US" dirty="0"/>
          </a:p>
        </p:txBody>
      </p:sp>
    </p:spTree>
    <p:extLst>
      <p:ext uri="{BB962C8B-B14F-4D97-AF65-F5344CB8AC3E}">
        <p14:creationId xmlns:p14="http://schemas.microsoft.com/office/powerpoint/2010/main" val="4088224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B304A14-32D0-4873-B914-423ED7B8DA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20A77B-950D-429A-C121-FF4BE62CC1B0}"/>
              </a:ext>
            </a:extLst>
          </p:cNvPr>
          <p:cNvSpPr>
            <a:spLocks noGrp="1"/>
          </p:cNvSpPr>
          <p:nvPr>
            <p:ph type="title"/>
          </p:nvPr>
        </p:nvSpPr>
        <p:spPr>
          <a:xfrm>
            <a:off x="838200" y="365125"/>
            <a:ext cx="5393361" cy="1325563"/>
          </a:xfrm>
        </p:spPr>
        <p:txBody>
          <a:bodyPr>
            <a:normAutofit/>
          </a:bodyPr>
          <a:lstStyle/>
          <a:p>
            <a:r>
              <a:rPr lang="en-US" b="1" dirty="0">
                <a:cs typeface="Calibri Light"/>
              </a:rPr>
              <a:t>Challenge</a:t>
            </a:r>
            <a:endParaRPr lang="en-US" b="1" dirty="0"/>
          </a:p>
        </p:txBody>
      </p:sp>
      <p:pic>
        <p:nvPicPr>
          <p:cNvPr id="13" name="Picture 12">
            <a:extLst>
              <a:ext uri="{FF2B5EF4-FFF2-40B4-BE49-F238E27FC236}">
                <a16:creationId xmlns:a16="http://schemas.microsoft.com/office/drawing/2014/main" id="{23CD1C7C-D562-D334-28B0-77EE1244A0E0}"/>
              </a:ext>
            </a:extLst>
          </p:cNvPr>
          <p:cNvPicPr>
            <a:picLocks noChangeAspect="1"/>
          </p:cNvPicPr>
          <p:nvPr/>
        </p:nvPicPr>
        <p:blipFill rotWithShape="1">
          <a:blip r:embed="rId2"/>
          <a:srcRect l="10778" r="22625"/>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28" name="!!Oval">
            <a:extLst>
              <a:ext uri="{FF2B5EF4-FFF2-40B4-BE49-F238E27FC236}">
                <a16:creationId xmlns:a16="http://schemas.microsoft.com/office/drawing/2014/main" id="{1D460C86-854F-4FB3-ABC2-E823D8FEB9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Arc">
            <a:extLst>
              <a:ext uri="{FF2B5EF4-FFF2-40B4-BE49-F238E27FC236}">
                <a16:creationId xmlns:a16="http://schemas.microsoft.com/office/drawing/2014/main" id="{BB48116A-278A-4CC5-89D3-9DE8E8FF12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0D51E807-3230-19C3-6827-8BCBF6CF74E5}"/>
              </a:ext>
            </a:extLst>
          </p:cNvPr>
          <p:cNvGraphicFramePr>
            <a:graphicFrameLocks noGrp="1"/>
          </p:cNvGraphicFramePr>
          <p:nvPr>
            <p:ph idx="1"/>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26096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54E59-E577-2CF5-3AAB-3E0BEED03453}"/>
              </a:ext>
            </a:extLst>
          </p:cNvPr>
          <p:cNvSpPr>
            <a:spLocks noGrp="1"/>
          </p:cNvSpPr>
          <p:nvPr>
            <p:ph type="title"/>
          </p:nvPr>
        </p:nvSpPr>
        <p:spPr/>
        <p:txBody>
          <a:bodyPr/>
          <a:lstStyle/>
          <a:p>
            <a:r>
              <a:rPr lang="en-US" dirty="0"/>
              <a:t>Prompt #2:</a:t>
            </a:r>
          </a:p>
        </p:txBody>
      </p:sp>
      <p:sp>
        <p:nvSpPr>
          <p:cNvPr id="3" name="Content Placeholder 2">
            <a:extLst>
              <a:ext uri="{FF2B5EF4-FFF2-40B4-BE49-F238E27FC236}">
                <a16:creationId xmlns:a16="http://schemas.microsoft.com/office/drawing/2014/main" id="{FACDFCDB-E1AB-9207-566D-E1BCC9864A09}"/>
              </a:ext>
            </a:extLst>
          </p:cNvPr>
          <p:cNvSpPr>
            <a:spLocks noGrp="1"/>
          </p:cNvSpPr>
          <p:nvPr>
            <p:ph idx="1"/>
          </p:nvPr>
        </p:nvSpPr>
        <p:spPr/>
        <p:txBody>
          <a:bodyPr/>
          <a:lstStyle/>
          <a:p>
            <a:pPr marL="0" indent="0">
              <a:buNone/>
            </a:pPr>
            <a:r>
              <a:rPr lang="en-US" dirty="0"/>
              <a:t>A group of colleagues come to you to complain about division faculty meetings.  They feel that the chief frequently lets the meetings degenerate into finger pointing, yelling, and profanity—generally targeting junior faculty.  No one wants to go, and people are frustrated and scared.  </a:t>
            </a:r>
          </a:p>
          <a:p>
            <a:pPr marL="0" indent="0">
              <a:buNone/>
            </a:pPr>
            <a:endParaRPr lang="en-US" dirty="0"/>
          </a:p>
          <a:p>
            <a:pPr marL="0" indent="0">
              <a:buNone/>
            </a:pPr>
            <a:r>
              <a:rPr lang="en-US" dirty="0"/>
              <a:t>What can be done?</a:t>
            </a:r>
          </a:p>
        </p:txBody>
      </p:sp>
    </p:spTree>
    <p:extLst>
      <p:ext uri="{BB962C8B-B14F-4D97-AF65-F5344CB8AC3E}">
        <p14:creationId xmlns:p14="http://schemas.microsoft.com/office/powerpoint/2010/main" val="11174285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Brainstorming</a:t>
            </a:r>
          </a:p>
        </p:txBody>
      </p:sp>
      <p:sp>
        <p:nvSpPr>
          <p:cNvPr id="3" name="Content Placeholder 2"/>
          <p:cNvSpPr>
            <a:spLocks noGrp="1"/>
          </p:cNvSpPr>
          <p:nvPr>
            <p:ph idx="1"/>
          </p:nvPr>
        </p:nvSpPr>
        <p:spPr>
          <a:xfrm>
            <a:off x="838200" y="1825625"/>
            <a:ext cx="9564445" cy="4351338"/>
          </a:xfrm>
        </p:spPr>
        <p:txBody>
          <a:bodyPr/>
          <a:lstStyle/>
          <a:p>
            <a:pPr marL="0" indent="0">
              <a:buNone/>
            </a:pPr>
            <a:r>
              <a:rPr lang="en-US" sz="6000" dirty="0"/>
              <a:t>What else would help YOU to better create environments of civility/safety in your environment?  </a:t>
            </a:r>
          </a:p>
          <a:p>
            <a:pPr marL="0" indent="0">
              <a:buNone/>
            </a:pPr>
            <a:endParaRPr lang="en-US" dirty="0"/>
          </a:p>
        </p:txBody>
      </p:sp>
    </p:spTree>
    <p:extLst>
      <p:ext uri="{BB962C8B-B14F-4D97-AF65-F5344CB8AC3E}">
        <p14:creationId xmlns:p14="http://schemas.microsoft.com/office/powerpoint/2010/main" val="39940039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a:t>
            </a:r>
          </a:p>
        </p:txBody>
      </p:sp>
      <p:sp>
        <p:nvSpPr>
          <p:cNvPr id="3" name="Content Placeholder 2"/>
          <p:cNvSpPr>
            <a:spLocks noGrp="1"/>
          </p:cNvSpPr>
          <p:nvPr>
            <p:ph idx="1"/>
          </p:nvPr>
        </p:nvSpPr>
        <p:spPr>
          <a:xfrm>
            <a:off x="838200" y="1825625"/>
            <a:ext cx="9564445" cy="4351338"/>
          </a:xfrm>
        </p:spPr>
        <p:txBody>
          <a:bodyPr/>
          <a:lstStyle/>
          <a:p>
            <a:pPr marL="0" indent="0">
              <a:buNone/>
            </a:pPr>
            <a:r>
              <a:rPr lang="en-US" sz="6000" dirty="0"/>
              <a:t>What one ACTION will you take after this session to improve civility in our environment? </a:t>
            </a:r>
          </a:p>
          <a:p>
            <a:pPr marL="0" indent="0">
              <a:buNone/>
            </a:pPr>
            <a:endParaRPr lang="en-US" dirty="0"/>
          </a:p>
        </p:txBody>
      </p:sp>
    </p:spTree>
    <p:extLst>
      <p:ext uri="{BB962C8B-B14F-4D97-AF65-F5344CB8AC3E}">
        <p14:creationId xmlns:p14="http://schemas.microsoft.com/office/powerpoint/2010/main" val="2863071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Break</a:t>
            </a:r>
          </a:p>
        </p:txBody>
      </p:sp>
      <p:sp>
        <p:nvSpPr>
          <p:cNvPr id="5" name="Subtitle 4"/>
          <p:cNvSpPr>
            <a:spLocks noGrp="1"/>
          </p:cNvSpPr>
          <p:nvPr>
            <p:ph type="subTitle" idx="1"/>
          </p:nvPr>
        </p:nvSpPr>
        <p:spPr/>
        <p:txBody>
          <a:bodyPr/>
          <a:lstStyle/>
          <a:p>
            <a:r>
              <a:rPr lang="en-US" dirty="0"/>
              <a:t>Please welcome the</a:t>
            </a:r>
          </a:p>
          <a:p>
            <a:r>
              <a:rPr lang="en-US" sz="6000" b="1" dirty="0"/>
              <a:t>PalPITTations</a:t>
            </a:r>
          </a:p>
        </p:txBody>
      </p:sp>
    </p:spTree>
    <p:extLst>
      <p:ext uri="{BB962C8B-B14F-4D97-AF65-F5344CB8AC3E}">
        <p14:creationId xmlns:p14="http://schemas.microsoft.com/office/powerpoint/2010/main" val="3282390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92566"/>
          </a:xfrm>
          <a:prstGeom prst="rect">
            <a:avLst/>
          </a:prstGeom>
        </p:spPr>
      </p:pic>
    </p:spTree>
    <p:extLst>
      <p:ext uri="{BB962C8B-B14F-4D97-AF65-F5344CB8AC3E}">
        <p14:creationId xmlns:p14="http://schemas.microsoft.com/office/powerpoint/2010/main" val="384973449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329" y="18998"/>
            <a:ext cx="12153672" cy="6841580"/>
          </a:xfrm>
          <a:prstGeom prst="rect">
            <a:avLst/>
          </a:prstGeom>
        </p:spPr>
      </p:pic>
    </p:spTree>
    <p:extLst>
      <p:ext uri="{BB962C8B-B14F-4D97-AF65-F5344CB8AC3E}">
        <p14:creationId xmlns:p14="http://schemas.microsoft.com/office/powerpoint/2010/main" val="249257454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245249" cy="6858000"/>
          </a:xfrm>
          <a:prstGeom prst="rect">
            <a:avLst/>
          </a:prstGeom>
        </p:spPr>
      </p:pic>
    </p:spTree>
    <p:extLst>
      <p:ext uri="{BB962C8B-B14F-4D97-AF65-F5344CB8AC3E}">
        <p14:creationId xmlns:p14="http://schemas.microsoft.com/office/powerpoint/2010/main" val="41774556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30" y="0"/>
            <a:ext cx="12225130" cy="6858000"/>
          </a:xfrm>
          <a:prstGeom prst="rect">
            <a:avLst/>
          </a:prstGeom>
        </p:spPr>
      </p:pic>
    </p:spTree>
    <p:extLst>
      <p:ext uri="{BB962C8B-B14F-4D97-AF65-F5344CB8AC3E}">
        <p14:creationId xmlns:p14="http://schemas.microsoft.com/office/powerpoint/2010/main" val="292600192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2605"/>
            <a:ext cx="12192001" cy="6832789"/>
          </a:xfrm>
          <a:prstGeom prst="rect">
            <a:avLst/>
          </a:prstGeom>
        </p:spPr>
      </p:pic>
    </p:spTree>
    <p:extLst>
      <p:ext uri="{BB962C8B-B14F-4D97-AF65-F5344CB8AC3E}">
        <p14:creationId xmlns:p14="http://schemas.microsoft.com/office/powerpoint/2010/main" val="394431973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222"/>
            <a:ext cx="12192000" cy="6918444"/>
          </a:xfrm>
          <a:prstGeom prst="rect">
            <a:avLst/>
          </a:prstGeom>
        </p:spPr>
      </p:pic>
    </p:spTree>
    <p:extLst>
      <p:ext uri="{BB962C8B-B14F-4D97-AF65-F5344CB8AC3E}">
        <p14:creationId xmlns:p14="http://schemas.microsoft.com/office/powerpoint/2010/main" val="204814849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162"/>
          </a:xfrm>
          <a:prstGeom prst="rect">
            <a:avLst/>
          </a:prstGeom>
        </p:spPr>
      </p:pic>
      <p:sp>
        <p:nvSpPr>
          <p:cNvPr id="2" name="Title 1"/>
          <p:cNvSpPr>
            <a:spLocks noGrp="1"/>
          </p:cNvSpPr>
          <p:nvPr>
            <p:ph type="ctrTitle"/>
          </p:nvPr>
        </p:nvSpPr>
        <p:spPr>
          <a:xfrm>
            <a:off x="1533699" y="723352"/>
            <a:ext cx="9144000" cy="997382"/>
          </a:xfrm>
        </p:spPr>
        <p:txBody>
          <a:bodyPr/>
          <a:lstStyle/>
          <a:p>
            <a:r>
              <a:rPr lang="en-US" dirty="0"/>
              <a:t>West Wing Update</a:t>
            </a:r>
          </a:p>
        </p:txBody>
      </p:sp>
    </p:spTree>
    <p:extLst>
      <p:ext uri="{BB962C8B-B14F-4D97-AF65-F5344CB8AC3E}">
        <p14:creationId xmlns:p14="http://schemas.microsoft.com/office/powerpoint/2010/main" val="38938531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911"/>
            <a:ext cx="12192000" cy="6828177"/>
          </a:xfrm>
          <a:prstGeom prst="rect">
            <a:avLst/>
          </a:prstGeom>
        </p:spPr>
      </p:pic>
    </p:spTree>
    <p:extLst>
      <p:ext uri="{BB962C8B-B14F-4D97-AF65-F5344CB8AC3E}">
        <p14:creationId xmlns:p14="http://schemas.microsoft.com/office/powerpoint/2010/main" val="193562510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07"/>
            <a:ext cx="12192000" cy="6833785"/>
          </a:xfrm>
          <a:prstGeom prst="rect">
            <a:avLst/>
          </a:prstGeom>
        </p:spPr>
      </p:pic>
    </p:spTree>
    <p:extLst>
      <p:ext uri="{BB962C8B-B14F-4D97-AF65-F5344CB8AC3E}">
        <p14:creationId xmlns:p14="http://schemas.microsoft.com/office/powerpoint/2010/main" val="397994157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358"/>
            <a:ext cx="12192001" cy="6880716"/>
          </a:xfrm>
          <a:prstGeom prst="rect">
            <a:avLst/>
          </a:prstGeom>
        </p:spPr>
      </p:pic>
    </p:spTree>
    <p:extLst>
      <p:ext uri="{BB962C8B-B14F-4D97-AF65-F5344CB8AC3E}">
        <p14:creationId xmlns:p14="http://schemas.microsoft.com/office/powerpoint/2010/main" val="254967512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we at?</a:t>
            </a:r>
          </a:p>
        </p:txBody>
      </p:sp>
      <p:sp>
        <p:nvSpPr>
          <p:cNvPr id="3" name="Content Placeholder 2"/>
          <p:cNvSpPr>
            <a:spLocks noGrp="1"/>
          </p:cNvSpPr>
          <p:nvPr>
            <p:ph idx="1"/>
          </p:nvPr>
        </p:nvSpPr>
        <p:spPr/>
        <p:txBody>
          <a:bodyPr/>
          <a:lstStyle/>
          <a:p>
            <a:r>
              <a:rPr lang="en-US" dirty="0"/>
              <a:t>AV installation continues</a:t>
            </a:r>
          </a:p>
          <a:p>
            <a:r>
              <a:rPr lang="en-US" dirty="0"/>
              <a:t>Furniture installation begins February 22, 2023</a:t>
            </a:r>
          </a:p>
          <a:p>
            <a:r>
              <a:rPr lang="en-US" dirty="0"/>
              <a:t>Substantial completion: March 27, 2023</a:t>
            </a:r>
          </a:p>
          <a:p>
            <a:r>
              <a:rPr lang="en-US" dirty="0"/>
              <a:t>Equipment and other supplies to be moved through April</a:t>
            </a:r>
          </a:p>
          <a:p>
            <a:r>
              <a:rPr lang="en-US" dirty="0"/>
              <a:t>Current anticipated occupancy date: April 2023</a:t>
            </a:r>
          </a:p>
          <a:p>
            <a:pPr marL="0" indent="0">
              <a:buNone/>
            </a:pPr>
            <a:endParaRPr lang="en-US" dirty="0"/>
          </a:p>
          <a:p>
            <a:endParaRPr lang="en-US" dirty="0"/>
          </a:p>
        </p:txBody>
      </p:sp>
      <p:sp>
        <p:nvSpPr>
          <p:cNvPr id="4" name="AutoShape 2" descr="https://powerpoint.officeapps.live.com/pods/GetClipboardImage.ashx?Id=5fa935dd-5b70-4b32-b39f-b30d68b95395&amp;DC=PUS4&amp;pkey=4377b94d-c71a-4368-ac6d-1dd9dbbf2ebf&amp;wdwaccluster=PUS4"/>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6583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568" y="150001"/>
            <a:ext cx="5143017" cy="363876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9329" y="150000"/>
            <a:ext cx="3649496" cy="4663811"/>
          </a:xfrm>
          <a:prstGeom prst="rect">
            <a:avLst/>
          </a:prstGeom>
        </p:spPr>
      </p:pic>
      <p:pic>
        <p:nvPicPr>
          <p:cNvPr id="3074" name="D7EF1FF7-B6DB-41E3-B925-44434E774D01" descr="69626609993__1D93625E-9B16-499B-960C-A08AC42799C0.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8070" y="3126326"/>
            <a:ext cx="4871259" cy="365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730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13" y="-17702"/>
            <a:ext cx="5548652" cy="3844635"/>
          </a:xfrm>
          <a:prstGeom prst="rect">
            <a:avLst/>
          </a:prstGeom>
        </p:spPr>
      </p:pic>
      <p:pic>
        <p:nvPicPr>
          <p:cNvPr id="2050" name="B0322AA8-EB4C-45D0-B6CD-6E58D12CEB7E" descr="IMG_491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4532" y="92368"/>
            <a:ext cx="5423534" cy="406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874" b="-1"/>
          <a:stretch/>
        </p:blipFill>
        <p:spPr>
          <a:xfrm>
            <a:off x="4086430" y="2544694"/>
            <a:ext cx="3304270" cy="4313306"/>
          </a:xfrm>
        </p:spPr>
      </p:pic>
    </p:spTree>
    <p:extLst>
      <p:ext uri="{BB962C8B-B14F-4D97-AF65-F5344CB8AC3E}">
        <p14:creationId xmlns:p14="http://schemas.microsoft.com/office/powerpoint/2010/main" val="1862174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Space Constraints</a:t>
            </a:r>
          </a:p>
        </p:txBody>
      </p:sp>
      <p:sp>
        <p:nvSpPr>
          <p:cNvPr id="3" name="Content Placeholder 2"/>
          <p:cNvSpPr>
            <a:spLocks noGrp="1"/>
          </p:cNvSpPr>
          <p:nvPr>
            <p:ph idx="1"/>
          </p:nvPr>
        </p:nvSpPr>
        <p:spPr/>
        <p:txBody>
          <a:bodyPr>
            <a:normAutofit fontScale="62500" lnSpcReduction="20000"/>
          </a:bodyPr>
          <a:lstStyle/>
          <a:p>
            <a:pPr fontAlgn="base"/>
            <a:r>
              <a:rPr lang="en-US" sz="4000" dirty="0"/>
              <a:t>Space Available during AY23-24​</a:t>
            </a:r>
          </a:p>
          <a:p>
            <a:pPr lvl="1" fontAlgn="base"/>
            <a:r>
              <a:rPr lang="en-US" sz="4000" dirty="0"/>
              <a:t>One 160 seat TBL room ​</a:t>
            </a:r>
          </a:p>
          <a:p>
            <a:pPr lvl="1" fontAlgn="base"/>
            <a:r>
              <a:rPr lang="en-US" sz="4000" dirty="0"/>
              <a:t>Two 80 seat TBL rooms (can open up to seat 160)​</a:t>
            </a:r>
          </a:p>
          <a:p>
            <a:pPr lvl="1" fontAlgn="base"/>
            <a:r>
              <a:rPr lang="en-US" sz="4000" dirty="0"/>
              <a:t>Two 40 seat TBL rooms (can open up to seat 80)​</a:t>
            </a:r>
          </a:p>
          <a:p>
            <a:pPr lvl="1" fontAlgn="base"/>
            <a:r>
              <a:rPr lang="en-US" sz="4000" dirty="0"/>
              <a:t>One 42 seat classroom​</a:t>
            </a:r>
          </a:p>
          <a:p>
            <a:pPr lvl="1" fontAlgn="base"/>
            <a:r>
              <a:rPr lang="en-US" sz="4000" dirty="0"/>
              <a:t>18 small group rooms (16 on current 5th floor, 2 in West Wing)​</a:t>
            </a:r>
          </a:p>
          <a:p>
            <a:pPr lvl="1" fontAlgn="base"/>
            <a:r>
              <a:rPr lang="en-US" sz="4000" dirty="0"/>
              <a:t>One 80 seat wet lab​</a:t>
            </a:r>
          </a:p>
          <a:p>
            <a:pPr lvl="1" fontAlgn="base"/>
            <a:r>
              <a:rPr lang="en-US" sz="4000" dirty="0"/>
              <a:t>One 160 seat gross anatomy lab​</a:t>
            </a:r>
          </a:p>
          <a:p>
            <a:pPr fontAlgn="base"/>
            <a:r>
              <a:rPr lang="en-US" sz="4000" dirty="0"/>
              <a:t>What does this mean?​</a:t>
            </a:r>
          </a:p>
          <a:p>
            <a:pPr lvl="1" fontAlgn="base"/>
            <a:r>
              <a:rPr lang="en-US" sz="4000" dirty="0"/>
              <a:t>Not enough small group rooms for MS1 and MS2 to have workshops at the same time​</a:t>
            </a:r>
          </a:p>
          <a:p>
            <a:pPr lvl="1" fontAlgn="base"/>
            <a:r>
              <a:rPr lang="en-US" sz="4000" dirty="0"/>
              <a:t>Wet lab cannot seat a full class at one time​</a:t>
            </a:r>
          </a:p>
          <a:p>
            <a:pPr lvl="1" fontAlgn="base"/>
            <a:r>
              <a:rPr lang="en-US" sz="4000" dirty="0"/>
              <a:t>More opportunities for mid-size active learning groups</a:t>
            </a:r>
          </a:p>
          <a:p>
            <a:endParaRPr lang="en-US" dirty="0"/>
          </a:p>
        </p:txBody>
      </p:sp>
    </p:spTree>
    <p:extLst>
      <p:ext uri="{BB962C8B-B14F-4D97-AF65-F5344CB8AC3E}">
        <p14:creationId xmlns:p14="http://schemas.microsoft.com/office/powerpoint/2010/main" val="1062012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Renovation</a:t>
            </a:r>
          </a:p>
        </p:txBody>
      </p:sp>
      <p:sp>
        <p:nvSpPr>
          <p:cNvPr id="3" name="Content Placeholder 2"/>
          <p:cNvSpPr>
            <a:spLocks noGrp="1"/>
          </p:cNvSpPr>
          <p:nvPr>
            <p:ph idx="1"/>
          </p:nvPr>
        </p:nvSpPr>
        <p:spPr/>
        <p:txBody>
          <a:bodyPr/>
          <a:lstStyle/>
          <a:p>
            <a:r>
              <a:rPr lang="en-US" dirty="0"/>
              <a:t>Begins Summer 2023</a:t>
            </a:r>
          </a:p>
          <a:p>
            <a:r>
              <a:rPr lang="en-US" dirty="0"/>
              <a:t>Includes floors 2, M, 3, and 4</a:t>
            </a:r>
          </a:p>
          <a:p>
            <a:pPr lvl="1"/>
            <a:r>
              <a:rPr lang="en-US" dirty="0"/>
              <a:t>Renovated library space</a:t>
            </a:r>
          </a:p>
          <a:p>
            <a:pPr lvl="1"/>
            <a:r>
              <a:rPr lang="en-US" dirty="0"/>
              <a:t>Standardized Patient and simulation suite</a:t>
            </a:r>
          </a:p>
          <a:p>
            <a:pPr lvl="1"/>
            <a:r>
              <a:rPr lang="en-US" dirty="0"/>
              <a:t>Upgraded teaching space</a:t>
            </a:r>
          </a:p>
          <a:p>
            <a:r>
              <a:rPr lang="en-US" dirty="0"/>
              <a:t>Projected to be complete Spring/Summer 2024</a:t>
            </a:r>
          </a:p>
        </p:txBody>
      </p:sp>
    </p:spTree>
    <p:extLst>
      <p:ext uri="{BB962C8B-B14F-4D97-AF65-F5344CB8AC3E}">
        <p14:creationId xmlns:p14="http://schemas.microsoft.com/office/powerpoint/2010/main" val="1747235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Next?</a:t>
            </a:r>
          </a:p>
        </p:txBody>
      </p:sp>
      <p:sp>
        <p:nvSpPr>
          <p:cNvPr id="3" name="Content Placeholder 2"/>
          <p:cNvSpPr>
            <a:spLocks noGrp="1"/>
          </p:cNvSpPr>
          <p:nvPr>
            <p:ph idx="1"/>
          </p:nvPr>
        </p:nvSpPr>
        <p:spPr/>
        <p:txBody>
          <a:bodyPr/>
          <a:lstStyle/>
          <a:p>
            <a:r>
              <a:rPr lang="en-US" dirty="0"/>
              <a:t>Will move to new scheduling system</a:t>
            </a:r>
          </a:p>
          <a:p>
            <a:r>
              <a:rPr lang="en-US" dirty="0"/>
              <a:t>OMED is collecting 3RC weekly content to start reserving space</a:t>
            </a:r>
          </a:p>
          <a:p>
            <a:r>
              <a:rPr lang="en-US" b="1" dirty="0"/>
              <a:t>Get your course and event schedules to us as early as possible!</a:t>
            </a:r>
          </a:p>
          <a:p>
            <a:pPr lvl="1"/>
            <a:r>
              <a:rPr lang="en-US" dirty="0"/>
              <a:t>Not sure what type of space you want to use?  Reach out to us:</a:t>
            </a:r>
          </a:p>
          <a:p>
            <a:pPr lvl="2"/>
            <a:r>
              <a:rPr lang="en-US" dirty="0"/>
              <a:t>Katie Maietta – </a:t>
            </a:r>
            <a:r>
              <a:rPr lang="en-US" dirty="0">
                <a:hlinkClick r:id="rId2"/>
              </a:rPr>
              <a:t>krm58@pitt.edu</a:t>
            </a:r>
            <a:endParaRPr lang="en-US" dirty="0"/>
          </a:p>
          <a:p>
            <a:pPr lvl="2"/>
            <a:r>
              <a:rPr lang="en-US" dirty="0"/>
              <a:t>Michelle Sergent – </a:t>
            </a:r>
            <a:r>
              <a:rPr lang="en-US" dirty="0">
                <a:hlinkClick r:id="rId3"/>
              </a:rPr>
              <a:t>mls124@pitt.edu</a:t>
            </a:r>
            <a:r>
              <a:rPr lang="en-US" dirty="0"/>
              <a:t> </a:t>
            </a:r>
          </a:p>
        </p:txBody>
      </p:sp>
    </p:spTree>
    <p:extLst>
      <p:ext uri="{BB962C8B-B14F-4D97-AF65-F5344CB8AC3E}">
        <p14:creationId xmlns:p14="http://schemas.microsoft.com/office/powerpoint/2010/main" val="2087513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Curriculum Reform Update</a:t>
            </a:r>
          </a:p>
        </p:txBody>
      </p:sp>
      <p:sp>
        <p:nvSpPr>
          <p:cNvPr id="5" name="Subtitle 4"/>
          <p:cNvSpPr>
            <a:spLocks noGrp="1"/>
          </p:cNvSpPr>
          <p:nvPr>
            <p:ph type="subTitle" idx="1"/>
          </p:nvPr>
        </p:nvSpPr>
        <p:spPr/>
        <p:txBody>
          <a:bodyPr/>
          <a:lstStyle/>
          <a:p>
            <a:endParaRPr lang="en-US" dirty="0"/>
          </a:p>
        </p:txBody>
      </p:sp>
      <p:pic>
        <p:nvPicPr>
          <p:cNvPr id="2" name="Picture 1"/>
          <p:cNvPicPr>
            <a:picLocks noChangeAspect="1"/>
          </p:cNvPicPr>
          <p:nvPr/>
        </p:nvPicPr>
        <p:blipFill>
          <a:blip r:embed="rId2"/>
          <a:stretch>
            <a:fillRect/>
          </a:stretch>
        </p:blipFill>
        <p:spPr>
          <a:xfrm>
            <a:off x="4254719" y="3416519"/>
            <a:ext cx="3682562" cy="3441481"/>
          </a:xfrm>
          <a:prstGeom prst="rect">
            <a:avLst/>
          </a:prstGeom>
        </p:spPr>
      </p:pic>
    </p:spTree>
    <p:extLst>
      <p:ext uri="{BB962C8B-B14F-4D97-AF65-F5344CB8AC3E}">
        <p14:creationId xmlns:p14="http://schemas.microsoft.com/office/powerpoint/2010/main" val="1048031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84B7147-B0F6-40ED-B5A2-FF72BC8198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8E405C9-94BE-41DA-928C-DEC9A8550E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3315031" y="1380754"/>
            <a:ext cx="5561938" cy="2513516"/>
          </a:xfrm>
        </p:spPr>
        <p:txBody>
          <a:bodyPr>
            <a:normAutofit/>
          </a:bodyPr>
          <a:lstStyle/>
          <a:p>
            <a:r>
              <a:rPr lang="en-US" b="1" dirty="0">
                <a:cs typeface="Calibri Light"/>
              </a:rPr>
              <a:t>Why are We Here</a:t>
            </a:r>
            <a:endParaRPr lang="en-US" b="1" dirty="0"/>
          </a:p>
        </p:txBody>
      </p:sp>
      <p:sp>
        <p:nvSpPr>
          <p:cNvPr id="3" name="Subtitle 2"/>
          <p:cNvSpPr>
            <a:spLocks noGrp="1"/>
          </p:cNvSpPr>
          <p:nvPr>
            <p:ph type="subTitle" idx="1"/>
          </p:nvPr>
        </p:nvSpPr>
        <p:spPr>
          <a:xfrm>
            <a:off x="3315031" y="4076802"/>
            <a:ext cx="5561938" cy="1534587"/>
          </a:xfrm>
        </p:spPr>
        <p:txBody>
          <a:bodyPr vert="horz" lIns="91440" tIns="45720" rIns="91440" bIns="45720" rtlCol="0">
            <a:normAutofit/>
          </a:bodyPr>
          <a:lstStyle/>
          <a:p>
            <a:r>
              <a:rPr lang="en-US" dirty="0">
                <a:cs typeface="Calibri"/>
              </a:rPr>
              <a:t>The What to the Why to the HOW</a:t>
            </a:r>
            <a:endParaRPr lang="en-US" dirty="0"/>
          </a:p>
        </p:txBody>
      </p:sp>
      <p:sp>
        <p:nvSpPr>
          <p:cNvPr id="16" name="Arc 15">
            <a:extLst>
              <a:ext uri="{FF2B5EF4-FFF2-40B4-BE49-F238E27FC236}">
                <a16:creationId xmlns:a16="http://schemas.microsoft.com/office/drawing/2014/main" id="{D2091A72-D5BB-42AC-8FD3-F7747D9086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ED12BFC-A737-46AF-8411-481112D54B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44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27D9085-070E-2946-9BEF-08CF29519CD3}"/>
              </a:ext>
            </a:extLst>
          </p:cNvPr>
          <p:cNvSpPr>
            <a:spLocks noGrp="1"/>
          </p:cNvSpPr>
          <p:nvPr>
            <p:ph type="subTitle" idx="1"/>
          </p:nvPr>
        </p:nvSpPr>
        <p:spPr>
          <a:xfrm>
            <a:off x="1259840" y="3002500"/>
            <a:ext cx="4958080" cy="3164840"/>
          </a:xfrm>
        </p:spPr>
        <p:txBody>
          <a:bodyPr/>
          <a:lstStyle/>
          <a:p>
            <a:r>
              <a:rPr lang="en-US" sz="2667" b="1" dirty="0">
                <a:solidFill>
                  <a:schemeClr val="bg1"/>
                </a:solidFill>
              </a:rPr>
              <a:t>Raquel </a:t>
            </a:r>
            <a:r>
              <a:rPr lang="en-US" sz="2667" b="1" dirty="0" err="1">
                <a:solidFill>
                  <a:schemeClr val="bg1"/>
                </a:solidFill>
              </a:rPr>
              <a:t>Buranosky</a:t>
            </a:r>
            <a:r>
              <a:rPr lang="en-US" sz="2667" b="1" dirty="0">
                <a:solidFill>
                  <a:schemeClr val="bg1"/>
                </a:solidFill>
              </a:rPr>
              <a:t>, MD, MPH</a:t>
            </a:r>
          </a:p>
          <a:p>
            <a:r>
              <a:rPr lang="en-US" sz="2667" dirty="0">
                <a:solidFill>
                  <a:schemeClr val="bg1"/>
                </a:solidFill>
              </a:rPr>
              <a:t>Associate Dean for</a:t>
            </a:r>
          </a:p>
          <a:p>
            <a:r>
              <a:rPr lang="en-US" sz="2667" dirty="0">
                <a:solidFill>
                  <a:schemeClr val="bg1"/>
                </a:solidFill>
              </a:rPr>
              <a:t> Clinical Education</a:t>
            </a:r>
          </a:p>
          <a:p>
            <a:endParaRPr lang="en-US" sz="1333" dirty="0">
              <a:solidFill>
                <a:schemeClr val="bg1"/>
              </a:solidFill>
            </a:endParaRPr>
          </a:p>
          <a:p>
            <a:r>
              <a:rPr lang="en-US" sz="2667" b="1" dirty="0" err="1">
                <a:solidFill>
                  <a:schemeClr val="bg1"/>
                </a:solidFill>
              </a:rPr>
              <a:t>Pritha</a:t>
            </a:r>
            <a:r>
              <a:rPr lang="en-US" sz="2667" b="1" dirty="0">
                <a:solidFill>
                  <a:schemeClr val="bg1"/>
                </a:solidFill>
              </a:rPr>
              <a:t> Workman, MD</a:t>
            </a:r>
          </a:p>
          <a:p>
            <a:pPr>
              <a:spcBef>
                <a:spcPts val="800"/>
              </a:spcBef>
            </a:pPr>
            <a:r>
              <a:rPr lang="en-US" sz="2667">
                <a:solidFill>
                  <a:schemeClr val="bg1"/>
                </a:solidFill>
              </a:rPr>
              <a:t>Clerkship Director</a:t>
            </a:r>
            <a:endParaRPr lang="en-US" sz="2667" dirty="0">
              <a:solidFill>
                <a:schemeClr val="bg1"/>
              </a:solidFill>
            </a:endParaRPr>
          </a:p>
          <a:p>
            <a:pPr>
              <a:spcBef>
                <a:spcPts val="0"/>
              </a:spcBef>
            </a:pPr>
            <a:r>
              <a:rPr lang="en-US" sz="2667" dirty="0">
                <a:solidFill>
                  <a:schemeClr val="bg1"/>
                </a:solidFill>
              </a:rPr>
              <a:t>Obstetrics &amp; Gynecology</a:t>
            </a:r>
          </a:p>
        </p:txBody>
      </p:sp>
      <p:sp>
        <p:nvSpPr>
          <p:cNvPr id="2" name="Title 1">
            <a:extLst>
              <a:ext uri="{FF2B5EF4-FFF2-40B4-BE49-F238E27FC236}">
                <a16:creationId xmlns:a16="http://schemas.microsoft.com/office/drawing/2014/main" id="{4659BECA-E0EE-5843-A53B-B2F30C77D16A}"/>
              </a:ext>
            </a:extLst>
          </p:cNvPr>
          <p:cNvSpPr>
            <a:spLocks noGrp="1"/>
          </p:cNvSpPr>
          <p:nvPr>
            <p:ph type="ctrTitle"/>
          </p:nvPr>
        </p:nvSpPr>
        <p:spPr>
          <a:xfrm>
            <a:off x="1524000" y="335280"/>
            <a:ext cx="9144000" cy="2204720"/>
          </a:xfrm>
        </p:spPr>
        <p:txBody>
          <a:bodyPr/>
          <a:lstStyle/>
          <a:p>
            <a:r>
              <a:rPr lang="en-US" sz="4800" dirty="0"/>
              <a:t>Strengthening the Learning Environment through Co-Creation</a:t>
            </a:r>
          </a:p>
        </p:txBody>
      </p:sp>
      <p:sp>
        <p:nvSpPr>
          <p:cNvPr id="4" name="Subtitle 2">
            <a:extLst>
              <a:ext uri="{FF2B5EF4-FFF2-40B4-BE49-F238E27FC236}">
                <a16:creationId xmlns:a16="http://schemas.microsoft.com/office/drawing/2014/main" id="{646B1656-E3ED-635F-31A0-0D41EB218C22}"/>
              </a:ext>
            </a:extLst>
          </p:cNvPr>
          <p:cNvSpPr txBox="1">
            <a:spLocks/>
          </p:cNvSpPr>
          <p:nvPr/>
        </p:nvSpPr>
        <p:spPr>
          <a:xfrm>
            <a:off x="6431280" y="3002500"/>
            <a:ext cx="4693920" cy="3164840"/>
          </a:xfrm>
          <a:prstGeom prst="rect">
            <a:avLst/>
          </a:prstGeom>
        </p:spPr>
        <p:txBody>
          <a:bodyPr vert="horz" lIns="121920" tIns="60960" rIns="121920" bIns="60960" rtlCol="0">
            <a:noAutofit/>
          </a:bodyPr>
          <a:lstStyle>
            <a:lvl1pPr marL="0" indent="0" algn="ctr" defTabSz="685800" rtl="0" eaLnBrk="1" latinLnBrk="0" hangingPunct="1">
              <a:lnSpc>
                <a:spcPct val="90000"/>
              </a:lnSpc>
              <a:spcBef>
                <a:spcPts val="750"/>
              </a:spcBef>
              <a:buClr>
                <a:schemeClr val="tx2"/>
              </a:buClr>
              <a:buFont typeface="Arial" panose="020B0604020202020204" pitchFamily="34" charset="0"/>
              <a:buNone/>
              <a:defRPr sz="2400" kern="1200">
                <a:solidFill>
                  <a:schemeClr val="bg2"/>
                </a:solidFill>
                <a:latin typeface="+mn-lt"/>
                <a:ea typeface="+mn-ea"/>
                <a:cs typeface="+mn-cs"/>
              </a:defRPr>
            </a:lvl1pPr>
            <a:lvl2pPr marL="342900" indent="0" algn="ctr" defTabSz="685800" rtl="0" eaLnBrk="1" latinLnBrk="0" hangingPunct="1">
              <a:lnSpc>
                <a:spcPct val="90000"/>
              </a:lnSpc>
              <a:spcBef>
                <a:spcPts val="375"/>
              </a:spcBef>
              <a:buClr>
                <a:schemeClr val="tx2"/>
              </a:buClr>
              <a:buFont typeface="Arial" panose="020B0604020202020204" pitchFamily="34" charset="0"/>
              <a:buNone/>
              <a:defRPr sz="1500" kern="1200">
                <a:solidFill>
                  <a:schemeClr val="bg1"/>
                </a:solidFill>
                <a:latin typeface="+mn-lt"/>
                <a:ea typeface="+mn-ea"/>
                <a:cs typeface="+mn-cs"/>
              </a:defRPr>
            </a:lvl2pPr>
            <a:lvl3pPr marL="685800" indent="0" algn="ctr" defTabSz="685800" rtl="0" eaLnBrk="1" latinLnBrk="0" hangingPunct="1">
              <a:lnSpc>
                <a:spcPct val="90000"/>
              </a:lnSpc>
              <a:spcBef>
                <a:spcPts val="375"/>
              </a:spcBef>
              <a:buClr>
                <a:schemeClr val="tx2"/>
              </a:buClr>
              <a:buFont typeface="Arial" panose="020B0604020202020204" pitchFamily="34" charset="0"/>
              <a:buNone/>
              <a:defRPr sz="1350" kern="1200">
                <a:solidFill>
                  <a:schemeClr val="bg1"/>
                </a:solidFill>
                <a:latin typeface="+mn-lt"/>
                <a:ea typeface="+mn-ea"/>
                <a:cs typeface="+mn-cs"/>
              </a:defRPr>
            </a:lvl3pPr>
            <a:lvl4pPr marL="1028700" indent="0" algn="ctr" defTabSz="685800" rtl="0" eaLnBrk="1" latinLnBrk="0" hangingPunct="1">
              <a:lnSpc>
                <a:spcPct val="90000"/>
              </a:lnSpc>
              <a:spcBef>
                <a:spcPts val="375"/>
              </a:spcBef>
              <a:buClr>
                <a:schemeClr val="tx2"/>
              </a:buClr>
              <a:buFont typeface="Arial" panose="020B0604020202020204" pitchFamily="34" charset="0"/>
              <a:buNone/>
              <a:defRPr sz="1200" kern="1200">
                <a:solidFill>
                  <a:schemeClr val="bg1"/>
                </a:solidFill>
                <a:latin typeface="+mn-lt"/>
                <a:ea typeface="+mn-ea"/>
                <a:cs typeface="+mn-cs"/>
              </a:defRPr>
            </a:lvl4pPr>
            <a:lvl5pPr marL="1371600" indent="0" algn="ctr" defTabSz="685800" rtl="0" eaLnBrk="1" latinLnBrk="0" hangingPunct="1">
              <a:lnSpc>
                <a:spcPct val="90000"/>
              </a:lnSpc>
              <a:spcBef>
                <a:spcPts val="375"/>
              </a:spcBef>
              <a:buClr>
                <a:schemeClr val="tx2"/>
              </a:buClr>
              <a:buFont typeface="Arial" panose="020B0604020202020204" pitchFamily="34" charset="0"/>
              <a:buNone/>
              <a:defRPr sz="1200" kern="1200">
                <a:solidFill>
                  <a:schemeClr val="bg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914377">
              <a:spcBef>
                <a:spcPts val="1000"/>
              </a:spcBef>
              <a:buClr>
                <a:srgbClr val="FFB71B"/>
              </a:buClr>
            </a:pPr>
            <a:r>
              <a:rPr lang="en-US" sz="2667" b="1" dirty="0">
                <a:solidFill>
                  <a:srgbClr val="003493"/>
                </a:solidFill>
                <a:latin typeface="Arial" panose="020B0604020202020204"/>
              </a:rPr>
              <a:t>Evelyn Reis, MD</a:t>
            </a:r>
          </a:p>
          <a:p>
            <a:pPr defTabSz="914377">
              <a:spcBef>
                <a:spcPts val="1000"/>
              </a:spcBef>
              <a:buClr>
                <a:srgbClr val="FFB71B"/>
              </a:buClr>
            </a:pPr>
            <a:r>
              <a:rPr lang="en-US" sz="2667" dirty="0">
                <a:solidFill>
                  <a:srgbClr val="003493"/>
                </a:solidFill>
                <a:latin typeface="Arial" panose="020B0604020202020204"/>
              </a:rPr>
              <a:t>Associate Dean for</a:t>
            </a:r>
          </a:p>
          <a:p>
            <a:pPr defTabSz="914377">
              <a:spcBef>
                <a:spcPts val="1000"/>
              </a:spcBef>
              <a:buClr>
                <a:srgbClr val="FFB71B"/>
              </a:buClr>
            </a:pPr>
            <a:r>
              <a:rPr lang="en-US" sz="2667" dirty="0">
                <a:solidFill>
                  <a:srgbClr val="003493"/>
                </a:solidFill>
                <a:latin typeface="Arial" panose="020B0604020202020204"/>
              </a:rPr>
              <a:t> the Learning Environment</a:t>
            </a:r>
          </a:p>
          <a:p>
            <a:pPr defTabSz="914377">
              <a:spcBef>
                <a:spcPts val="1000"/>
              </a:spcBef>
              <a:buClr>
                <a:srgbClr val="FFB71B"/>
              </a:buClr>
            </a:pPr>
            <a:endParaRPr lang="en-US" sz="1333" dirty="0">
              <a:solidFill>
                <a:srgbClr val="003493"/>
              </a:solidFill>
              <a:latin typeface="Arial" panose="020B0604020202020204"/>
            </a:endParaRPr>
          </a:p>
          <a:p>
            <a:pPr defTabSz="914377">
              <a:spcBef>
                <a:spcPts val="1000"/>
              </a:spcBef>
              <a:buClr>
                <a:srgbClr val="FFB71B"/>
              </a:buClr>
            </a:pPr>
            <a:r>
              <a:rPr lang="en-US" sz="2667" b="1" dirty="0">
                <a:solidFill>
                  <a:srgbClr val="003493"/>
                </a:solidFill>
                <a:latin typeface="Arial" panose="020B0604020202020204"/>
              </a:rPr>
              <a:t>Lauren Burnette </a:t>
            </a:r>
            <a:r>
              <a:rPr lang="en-US" sz="2667" b="1" dirty="0" err="1">
                <a:solidFill>
                  <a:srgbClr val="003493"/>
                </a:solidFill>
                <a:latin typeface="Arial" panose="020B0604020202020204"/>
              </a:rPr>
              <a:t>Stumpp</a:t>
            </a:r>
            <a:endParaRPr lang="en-US" sz="2667" b="1" dirty="0">
              <a:solidFill>
                <a:srgbClr val="003493"/>
              </a:solidFill>
              <a:latin typeface="Arial" panose="020B0604020202020204"/>
            </a:endParaRPr>
          </a:p>
          <a:p>
            <a:pPr defTabSz="914377">
              <a:spcBef>
                <a:spcPts val="1000"/>
              </a:spcBef>
              <a:buClr>
                <a:srgbClr val="FFB71B"/>
              </a:buClr>
            </a:pPr>
            <a:r>
              <a:rPr lang="en-US" sz="2667" dirty="0">
                <a:solidFill>
                  <a:srgbClr val="003493"/>
                </a:solidFill>
                <a:latin typeface="Arial" panose="020B0604020202020204"/>
              </a:rPr>
              <a:t>MS2 Curriculum Committee Representative</a:t>
            </a:r>
          </a:p>
        </p:txBody>
      </p:sp>
    </p:spTree>
    <p:extLst>
      <p:ext uri="{BB962C8B-B14F-4D97-AF65-F5344CB8AC3E}">
        <p14:creationId xmlns:p14="http://schemas.microsoft.com/office/powerpoint/2010/main" val="1979339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1739CA5-F0F5-48E1-8E8C-F24B71827E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3"/>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29" name="Rounded Rectangle 3">
            <a:extLst>
              <a:ext uri="{FF2B5EF4-FFF2-40B4-BE49-F238E27FC236}">
                <a16:creationId xmlns:a16="http://schemas.microsoft.com/office/drawing/2014/main" id="{3EAD2937-F230-41D4-B9C5-975B129BFC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4" y="640081"/>
            <a:ext cx="10920416" cy="557781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31" name="Rectangle 30">
            <a:extLst>
              <a:ext uri="{FF2B5EF4-FFF2-40B4-BE49-F238E27FC236}">
                <a16:creationId xmlns:a16="http://schemas.microsoft.com/office/drawing/2014/main" id="{CCD444A3-C338-4886-B7F1-4BA2AF46EB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8"/>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6" name="Title 5"/>
          <p:cNvSpPr>
            <a:spLocks noGrp="1"/>
          </p:cNvSpPr>
          <p:nvPr>
            <p:ph type="title"/>
          </p:nvPr>
        </p:nvSpPr>
        <p:spPr>
          <a:xfrm>
            <a:off x="1452656" y="1444740"/>
            <a:ext cx="9357864" cy="1041901"/>
          </a:xfrm>
        </p:spPr>
        <p:txBody>
          <a:bodyPr>
            <a:normAutofit/>
          </a:bodyPr>
          <a:lstStyle/>
          <a:p>
            <a:r>
              <a:rPr lang="en-US" sz="4000" dirty="0">
                <a:solidFill>
                  <a:schemeClr val="tx1"/>
                </a:solidFill>
              </a:rPr>
              <a:t>Agenda</a:t>
            </a:r>
          </a:p>
        </p:txBody>
      </p:sp>
      <p:sp>
        <p:nvSpPr>
          <p:cNvPr id="7" name="Content Placeholder 6"/>
          <p:cNvSpPr>
            <a:spLocks noGrp="1"/>
          </p:cNvSpPr>
          <p:nvPr>
            <p:ph sz="half" idx="1"/>
          </p:nvPr>
        </p:nvSpPr>
        <p:spPr>
          <a:xfrm>
            <a:off x="1452657" y="2701427"/>
            <a:ext cx="4483324" cy="2699968"/>
          </a:xfrm>
        </p:spPr>
        <p:txBody>
          <a:bodyPr vert="horz" lIns="121920" tIns="60960" rIns="121920" bIns="60960" rtlCol="0" anchor="t">
            <a:normAutofit/>
          </a:bodyPr>
          <a:lstStyle/>
          <a:p>
            <a:pPr marL="0" indent="0">
              <a:buNone/>
            </a:pPr>
            <a:r>
              <a:rPr lang="en-US" sz="2000" b="1" dirty="0">
                <a:solidFill>
                  <a:srgbClr val="FFFF00"/>
                </a:solidFill>
              </a:rPr>
              <a:t>Co-Creating the Learning Environment </a:t>
            </a:r>
            <a:r>
              <a:rPr lang="en-US" sz="2000" b="1" i="1" dirty="0">
                <a:solidFill>
                  <a:srgbClr val="FFFF00"/>
                </a:solidFill>
              </a:rPr>
              <a:t>[The What]</a:t>
            </a:r>
            <a:endParaRPr lang="en-US" sz="2000" dirty="0">
              <a:solidFill>
                <a:srgbClr val="FFFF00"/>
              </a:solidFill>
              <a:cs typeface="Arial"/>
            </a:endParaRPr>
          </a:p>
          <a:p>
            <a:r>
              <a:rPr lang="en-US" sz="2000" dirty="0">
                <a:solidFill>
                  <a:schemeClr val="tx1"/>
                </a:solidFill>
              </a:rPr>
              <a:t>Current state of the LE </a:t>
            </a:r>
            <a:endParaRPr lang="en-US" sz="2000" dirty="0">
              <a:solidFill>
                <a:schemeClr val="tx1"/>
              </a:solidFill>
              <a:cs typeface="Arial"/>
            </a:endParaRPr>
          </a:p>
          <a:p>
            <a:r>
              <a:rPr lang="en-US" sz="2000" dirty="0">
                <a:solidFill>
                  <a:schemeClr val="tx1"/>
                </a:solidFill>
              </a:rPr>
              <a:t>Conceptual framework:</a:t>
            </a:r>
            <a:endParaRPr lang="en-US" sz="2000" dirty="0">
              <a:solidFill>
                <a:schemeClr val="tx1"/>
              </a:solidFill>
              <a:cs typeface="Arial"/>
            </a:endParaRPr>
          </a:p>
          <a:p>
            <a:pPr lvl="1"/>
            <a:r>
              <a:rPr lang="en-US" sz="2000" dirty="0">
                <a:solidFill>
                  <a:schemeClr val="tx1"/>
                </a:solidFill>
              </a:rPr>
              <a:t>Design by Participation</a:t>
            </a:r>
            <a:endParaRPr lang="en-US" sz="2000" dirty="0">
              <a:solidFill>
                <a:schemeClr val="tx1"/>
              </a:solidFill>
              <a:cs typeface="Arial"/>
            </a:endParaRPr>
          </a:p>
          <a:p>
            <a:pPr lvl="1"/>
            <a:r>
              <a:rPr lang="en-US" sz="2000" dirty="0">
                <a:solidFill>
                  <a:schemeClr val="tx1"/>
                </a:solidFill>
              </a:rPr>
              <a:t>Daily &amp; Dynamic Partnership</a:t>
            </a:r>
            <a:endParaRPr lang="en-US" sz="2000" i="1" dirty="0">
              <a:solidFill>
                <a:schemeClr val="tx1"/>
              </a:solidFill>
              <a:cs typeface="Arial"/>
            </a:endParaRPr>
          </a:p>
          <a:p>
            <a:endParaRPr lang="en-US" sz="2000" i="1" dirty="0">
              <a:solidFill>
                <a:schemeClr val="tx1"/>
              </a:solidFill>
              <a:cs typeface="Arial"/>
            </a:endParaRPr>
          </a:p>
        </p:txBody>
      </p:sp>
      <p:sp>
        <p:nvSpPr>
          <p:cNvPr id="8" name="Content Placeholder 7"/>
          <p:cNvSpPr>
            <a:spLocks noGrp="1"/>
          </p:cNvSpPr>
          <p:nvPr>
            <p:ph sz="half" idx="2"/>
          </p:nvPr>
        </p:nvSpPr>
        <p:spPr>
          <a:xfrm>
            <a:off x="6256021" y="2701427"/>
            <a:ext cx="4554500" cy="2699968"/>
          </a:xfrm>
        </p:spPr>
        <p:txBody>
          <a:bodyPr vert="horz" lIns="121920" tIns="60960" rIns="121920" bIns="60960" rtlCol="0" anchor="t">
            <a:normAutofit/>
          </a:bodyPr>
          <a:lstStyle/>
          <a:p>
            <a:r>
              <a:rPr lang="en-US" sz="2000" b="1" dirty="0">
                <a:solidFill>
                  <a:srgbClr val="FFFF00"/>
                </a:solidFill>
              </a:rPr>
              <a:t>The Daily and Dynamic: </a:t>
            </a:r>
            <a:endParaRPr lang="en-US" sz="2000" b="1" i="1" dirty="0">
              <a:solidFill>
                <a:srgbClr val="FFFF00"/>
              </a:solidFill>
              <a:cs typeface="Arial"/>
            </a:endParaRPr>
          </a:p>
          <a:p>
            <a:pPr marL="0" indent="0">
              <a:buNone/>
            </a:pPr>
            <a:r>
              <a:rPr lang="en-US" sz="2000" b="1" dirty="0">
                <a:solidFill>
                  <a:srgbClr val="FFFF00"/>
                </a:solidFill>
              </a:rPr>
              <a:t>Skills Workshop to Co-Create the Learning Environment</a:t>
            </a:r>
            <a:r>
              <a:rPr lang="en-US" sz="2000" b="1" i="1" dirty="0">
                <a:solidFill>
                  <a:srgbClr val="FFFF00"/>
                </a:solidFill>
              </a:rPr>
              <a:t> [The How]</a:t>
            </a:r>
            <a:endParaRPr lang="en-US" sz="2000" b="1" i="1">
              <a:solidFill>
                <a:srgbClr val="FFFF00"/>
              </a:solidFill>
              <a:cs typeface="Arial"/>
            </a:endParaRPr>
          </a:p>
          <a:p>
            <a:pPr lvl="1"/>
            <a:endParaRPr lang="en-US" sz="2000" b="1" i="1" dirty="0">
              <a:solidFill>
                <a:srgbClr val="FFFF00"/>
              </a:solidFill>
              <a:highlight>
                <a:srgbClr val="FFFF00"/>
              </a:highlight>
              <a:cs typeface="Arial"/>
            </a:endParaRPr>
          </a:p>
          <a:p>
            <a:pPr marL="0" indent="0">
              <a:buNone/>
            </a:pPr>
            <a:endParaRPr lang="en-US" sz="2000" dirty="0">
              <a:solidFill>
                <a:srgbClr val="FFFF00"/>
              </a:solidFill>
              <a:cs typeface="Arial"/>
            </a:endParaRPr>
          </a:p>
        </p:txBody>
      </p:sp>
    </p:spTree>
    <p:extLst>
      <p:ext uri="{BB962C8B-B14F-4D97-AF65-F5344CB8AC3E}">
        <p14:creationId xmlns:p14="http://schemas.microsoft.com/office/powerpoint/2010/main" val="3805434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standing in front of a computer screen&#10;&#10;Description automatically generated with medium confidence">
            <a:extLst>
              <a:ext uri="{FF2B5EF4-FFF2-40B4-BE49-F238E27FC236}">
                <a16:creationId xmlns:a16="http://schemas.microsoft.com/office/drawing/2014/main" id="{9FB7A1B0-7FE4-505B-D652-D28F6C574C9A}"/>
              </a:ext>
            </a:extLst>
          </p:cNvPr>
          <p:cNvPicPr>
            <a:picLocks noChangeAspect="1"/>
          </p:cNvPicPr>
          <p:nvPr/>
        </p:nvPicPr>
        <p:blipFill rotWithShape="1">
          <a:blip r:embed="rId3"/>
          <a:srcRect r="-1" b="9665"/>
          <a:stretch/>
        </p:blipFill>
        <p:spPr>
          <a:xfrm>
            <a:off x="320040" y="320040"/>
            <a:ext cx="11548872" cy="4303461"/>
          </a:xfrm>
          <a:prstGeom prst="rect">
            <a:avLst/>
          </a:prstGeom>
        </p:spPr>
      </p:pic>
      <p:sp>
        <p:nvSpPr>
          <p:cNvPr id="3" name="Title 2">
            <a:extLst>
              <a:ext uri="{FF2B5EF4-FFF2-40B4-BE49-F238E27FC236}">
                <a16:creationId xmlns:a16="http://schemas.microsoft.com/office/drawing/2014/main" id="{88948A59-0628-78A1-72C7-1BB722D06E37}"/>
              </a:ext>
            </a:extLst>
          </p:cNvPr>
          <p:cNvSpPr>
            <a:spLocks noGrp="1"/>
          </p:cNvSpPr>
          <p:nvPr>
            <p:ph type="title"/>
          </p:nvPr>
        </p:nvSpPr>
        <p:spPr>
          <a:xfrm>
            <a:off x="487686" y="5009084"/>
            <a:ext cx="3243068" cy="1345997"/>
          </a:xfrm>
        </p:spPr>
        <p:txBody>
          <a:bodyPr vert="horz" lIns="121920" tIns="60960" rIns="121920" bIns="60960" rtlCol="0" anchor="ctr" anchorCtr="0">
            <a:normAutofit fontScale="90000"/>
          </a:bodyPr>
          <a:lstStyle/>
          <a:p>
            <a:pPr algn="ctr" defTabSz="1219140"/>
            <a:r>
              <a:rPr lang="en-US" sz="3600" dirty="0"/>
              <a:t>Learning Environment </a:t>
            </a:r>
          </a:p>
        </p:txBody>
      </p:sp>
      <p:sp>
        <p:nvSpPr>
          <p:cNvPr id="19" name="Content Placeholder 18">
            <a:extLst>
              <a:ext uri="{FF2B5EF4-FFF2-40B4-BE49-F238E27FC236}">
                <a16:creationId xmlns:a16="http://schemas.microsoft.com/office/drawing/2014/main" id="{31002034-94E2-8B42-9AE6-EF8873B7568E}"/>
              </a:ext>
            </a:extLst>
          </p:cNvPr>
          <p:cNvSpPr>
            <a:spLocks noGrp="1"/>
          </p:cNvSpPr>
          <p:nvPr>
            <p:ph idx="1"/>
          </p:nvPr>
        </p:nvSpPr>
        <p:spPr>
          <a:xfrm>
            <a:off x="4059937" y="4623501"/>
            <a:ext cx="7942672" cy="2123528"/>
          </a:xfrm>
        </p:spPr>
        <p:txBody>
          <a:bodyPr anchor="ctr">
            <a:normAutofit/>
          </a:bodyPr>
          <a:lstStyle/>
          <a:p>
            <a:r>
              <a:rPr lang="en-US" sz="2667" dirty="0"/>
              <a:t>Comprised of all of the individuals, experiences, and settings that shape our educational culture</a:t>
            </a:r>
          </a:p>
          <a:p>
            <a:r>
              <a:rPr lang="en-US" sz="2667" dirty="0"/>
              <a:t>Impacts and is impacted by educators, learners, staff, and patients</a:t>
            </a:r>
          </a:p>
        </p:txBody>
      </p:sp>
    </p:spTree>
    <p:extLst>
      <p:ext uri="{BB962C8B-B14F-4D97-AF65-F5344CB8AC3E}">
        <p14:creationId xmlns:p14="http://schemas.microsoft.com/office/powerpoint/2010/main" val="4133995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E50586-A06F-17AB-1ABC-6929A3807555}"/>
              </a:ext>
            </a:extLst>
          </p:cNvPr>
          <p:cNvSpPr>
            <a:spLocks noGrp="1"/>
          </p:cNvSpPr>
          <p:nvPr>
            <p:ph idx="1"/>
          </p:nvPr>
        </p:nvSpPr>
        <p:spPr>
          <a:xfrm>
            <a:off x="838200" y="1168401"/>
            <a:ext cx="10886440" cy="5110164"/>
          </a:xfrm>
        </p:spPr>
        <p:txBody>
          <a:bodyPr/>
          <a:lstStyle/>
          <a:p>
            <a:r>
              <a:rPr lang="en-US" sz="3733" dirty="0">
                <a:ea typeface="Calibri" panose="020F0502020204030204" pitchFamily="34" charset="0"/>
              </a:rPr>
              <a:t>2022 AAMC </a:t>
            </a:r>
            <a:r>
              <a:rPr lang="en-US" sz="3733" b="1" dirty="0">
                <a:ea typeface="Calibri" panose="020F0502020204030204" pitchFamily="34" charset="0"/>
              </a:rPr>
              <a:t>Graduation Questionnaire (GQ)</a:t>
            </a:r>
            <a:endParaRPr lang="en-US" sz="1333" b="1" dirty="0">
              <a:ea typeface="Calibri" panose="020F0502020204030204" pitchFamily="34" charset="0"/>
            </a:endParaRPr>
          </a:p>
          <a:p>
            <a:pPr lvl="1"/>
            <a:r>
              <a:rPr lang="en-US" sz="3200" dirty="0"/>
              <a:t>“Overall, I am </a:t>
            </a:r>
            <a:r>
              <a:rPr lang="en-US" sz="3200" b="1" dirty="0"/>
              <a:t>satisfied with the quality </a:t>
            </a:r>
            <a:r>
              <a:rPr lang="en-US" sz="3200" dirty="0"/>
              <a:t>of my medical education.” </a:t>
            </a:r>
          </a:p>
          <a:p>
            <a:pPr lvl="2"/>
            <a:r>
              <a:rPr lang="en-US" sz="2667" b="1" dirty="0"/>
              <a:t>92.4% </a:t>
            </a:r>
            <a:r>
              <a:rPr lang="en-US" sz="2667" dirty="0"/>
              <a:t>agree</a:t>
            </a:r>
            <a:r>
              <a:rPr lang="en-US" sz="2667" i="1" dirty="0"/>
              <a:t> (50-75</a:t>
            </a:r>
            <a:r>
              <a:rPr lang="en-US" sz="2667" i="1" baseline="30000" dirty="0"/>
              <a:t>th</a:t>
            </a:r>
            <a:r>
              <a:rPr lang="en-US" sz="2667" i="1" dirty="0"/>
              <a:t> percentile)</a:t>
            </a:r>
          </a:p>
          <a:p>
            <a:pPr lvl="1"/>
            <a:r>
              <a:rPr lang="en-US" sz="3200" dirty="0"/>
              <a:t>“</a:t>
            </a:r>
            <a:r>
              <a:rPr lang="en-US" sz="3200" b="1" dirty="0"/>
              <a:t>Emotional Climate</a:t>
            </a:r>
            <a:r>
              <a:rPr lang="en-US" sz="3200" dirty="0"/>
              <a:t>”: how the educational experience supports students’ sense of achievement, confidence</a:t>
            </a:r>
          </a:p>
          <a:p>
            <a:pPr lvl="2"/>
            <a:r>
              <a:rPr lang="en-US" sz="2667" b="1" dirty="0"/>
              <a:t>9.5</a:t>
            </a:r>
            <a:r>
              <a:rPr lang="en-US" sz="2667" dirty="0"/>
              <a:t> (0-15 scale) </a:t>
            </a:r>
            <a:r>
              <a:rPr lang="en-US" sz="2667" i="1" dirty="0"/>
              <a:t>(50</a:t>
            </a:r>
            <a:r>
              <a:rPr lang="en-US" sz="2667" i="1" baseline="30000" dirty="0"/>
              <a:t>th</a:t>
            </a:r>
            <a:r>
              <a:rPr lang="en-US" sz="2667" i="1" dirty="0"/>
              <a:t> percentile)</a:t>
            </a:r>
          </a:p>
          <a:p>
            <a:pPr lvl="1"/>
            <a:r>
              <a:rPr lang="en-US" sz="3200" dirty="0"/>
              <a:t>“</a:t>
            </a:r>
            <a:r>
              <a:rPr lang="en-US" sz="3200" b="1" dirty="0"/>
              <a:t>Student-Faculty Interaction</a:t>
            </a:r>
            <a:r>
              <a:rPr lang="en-US" sz="3200" dirty="0"/>
              <a:t>”: students’ perception of faculty supportiveness </a:t>
            </a:r>
          </a:p>
          <a:p>
            <a:pPr lvl="2"/>
            <a:r>
              <a:rPr lang="en-US" sz="2667" b="1" dirty="0">
                <a:ea typeface="Calibri" panose="020F0502020204030204" pitchFamily="34" charset="0"/>
                <a:cs typeface="Calibri" panose="020F0502020204030204" pitchFamily="34" charset="0"/>
              </a:rPr>
              <a:t>14.0</a:t>
            </a:r>
            <a:r>
              <a:rPr lang="en-US" sz="2667" dirty="0">
                <a:ea typeface="Calibri" panose="020F0502020204030204" pitchFamily="34" charset="0"/>
                <a:cs typeface="Calibri" panose="020F0502020204030204" pitchFamily="34" charset="0"/>
              </a:rPr>
              <a:t> (0-20 scale) </a:t>
            </a:r>
            <a:r>
              <a:rPr lang="en-US" sz="2667" i="1" dirty="0"/>
              <a:t>(~50</a:t>
            </a:r>
            <a:r>
              <a:rPr lang="en-US" sz="2667" i="1" baseline="30000" dirty="0"/>
              <a:t>th</a:t>
            </a:r>
            <a:r>
              <a:rPr lang="en-US" sz="2667" i="1" dirty="0"/>
              <a:t> percentile)</a:t>
            </a:r>
          </a:p>
          <a:p>
            <a:pPr lvl="1"/>
            <a:endParaRPr lang="en-US" sz="2667" dirty="0"/>
          </a:p>
        </p:txBody>
      </p:sp>
      <p:sp>
        <p:nvSpPr>
          <p:cNvPr id="3" name="Title 2">
            <a:extLst>
              <a:ext uri="{FF2B5EF4-FFF2-40B4-BE49-F238E27FC236}">
                <a16:creationId xmlns:a16="http://schemas.microsoft.com/office/drawing/2014/main" id="{84B89E0E-1E5E-5841-0F9E-9520DBBF33E2}"/>
              </a:ext>
            </a:extLst>
          </p:cNvPr>
          <p:cNvSpPr>
            <a:spLocks noGrp="1"/>
          </p:cNvSpPr>
          <p:nvPr>
            <p:ph type="title"/>
          </p:nvPr>
        </p:nvSpPr>
        <p:spPr>
          <a:xfrm>
            <a:off x="838200" y="284480"/>
            <a:ext cx="10515600" cy="782320"/>
          </a:xfrm>
        </p:spPr>
        <p:txBody>
          <a:bodyPr/>
          <a:lstStyle/>
          <a:p>
            <a:r>
              <a:rPr lang="en-US" dirty="0"/>
              <a:t>Current state of the LE</a:t>
            </a:r>
          </a:p>
        </p:txBody>
      </p:sp>
    </p:spTree>
    <p:extLst>
      <p:ext uri="{BB962C8B-B14F-4D97-AF65-F5344CB8AC3E}">
        <p14:creationId xmlns:p14="http://schemas.microsoft.com/office/powerpoint/2010/main" val="135554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A2D024-C0AE-7539-97BB-15E60DF5DD5F}"/>
              </a:ext>
            </a:extLst>
          </p:cNvPr>
          <p:cNvSpPr>
            <a:spLocks noGrp="1"/>
          </p:cNvSpPr>
          <p:nvPr>
            <p:ph idx="1"/>
          </p:nvPr>
        </p:nvSpPr>
        <p:spPr>
          <a:xfrm>
            <a:off x="838200" y="1042419"/>
            <a:ext cx="11150600" cy="5191759"/>
          </a:xfrm>
        </p:spPr>
        <p:txBody>
          <a:bodyPr/>
          <a:lstStyle/>
          <a:p>
            <a:r>
              <a:rPr lang="en-US" sz="3600" dirty="0"/>
              <a:t>Preclinical instructors </a:t>
            </a:r>
            <a:r>
              <a:rPr lang="en-US" dirty="0"/>
              <a:t>(2022 </a:t>
            </a:r>
            <a:r>
              <a:rPr lang="en-US" dirty="0" err="1"/>
              <a:t>CoursEval</a:t>
            </a:r>
            <a:r>
              <a:rPr lang="en-US" dirty="0"/>
              <a:t>)</a:t>
            </a:r>
          </a:p>
          <a:p>
            <a:pPr lvl="1"/>
            <a:r>
              <a:rPr lang="en-US" sz="2667" dirty="0"/>
              <a:t>Instructor “consistently </a:t>
            </a:r>
            <a:r>
              <a:rPr lang="en-US" sz="2667" b="1" dirty="0"/>
              <a:t>demonstrated</a:t>
            </a:r>
            <a:r>
              <a:rPr lang="en-US" sz="2667" dirty="0"/>
              <a:t> </a:t>
            </a:r>
            <a:r>
              <a:rPr lang="en-US" sz="2667" b="1" dirty="0"/>
              <a:t>professional behavior</a:t>
            </a:r>
            <a:r>
              <a:rPr lang="en-US" sz="2667" dirty="0"/>
              <a:t>”</a:t>
            </a:r>
          </a:p>
          <a:p>
            <a:pPr lvl="2"/>
            <a:r>
              <a:rPr lang="en-US" sz="2667" b="1" dirty="0"/>
              <a:t>4.9 </a:t>
            </a:r>
            <a:r>
              <a:rPr lang="en-US" sz="2667" dirty="0"/>
              <a:t>(1-5 scale)</a:t>
            </a:r>
          </a:p>
          <a:p>
            <a:pPr lvl="1"/>
            <a:r>
              <a:rPr lang="en-US" sz="2667" dirty="0"/>
              <a:t>“Instructors </a:t>
            </a:r>
            <a:r>
              <a:rPr lang="en-US" sz="2667" b="1" dirty="0"/>
              <a:t>treated me and others with respect</a:t>
            </a:r>
            <a:r>
              <a:rPr lang="en-US" sz="2667" dirty="0"/>
              <a:t>” </a:t>
            </a:r>
          </a:p>
          <a:p>
            <a:pPr lvl="2"/>
            <a:r>
              <a:rPr lang="en-US" sz="2667" b="1" dirty="0"/>
              <a:t>4.8</a:t>
            </a:r>
            <a:r>
              <a:rPr lang="en-US" sz="2667" dirty="0"/>
              <a:t> (1-5 scale)</a:t>
            </a:r>
          </a:p>
          <a:p>
            <a:r>
              <a:rPr lang="en-US" sz="3600" dirty="0"/>
              <a:t>Clinical preceptors </a:t>
            </a:r>
            <a:r>
              <a:rPr lang="en-US" dirty="0"/>
              <a:t>(2022 </a:t>
            </a:r>
            <a:r>
              <a:rPr lang="en-US" dirty="0" err="1"/>
              <a:t>MedHub</a:t>
            </a:r>
            <a:r>
              <a:rPr lang="en-US" dirty="0"/>
              <a:t>)</a:t>
            </a:r>
          </a:p>
          <a:p>
            <a:pPr lvl="1"/>
            <a:r>
              <a:rPr lang="en-US" sz="2800" dirty="0"/>
              <a:t>Preceptor “consistently </a:t>
            </a:r>
            <a:r>
              <a:rPr lang="en-US" sz="2800" b="1" dirty="0"/>
              <a:t>demonstrated</a:t>
            </a:r>
            <a:r>
              <a:rPr lang="en-US" sz="2800" dirty="0"/>
              <a:t> </a:t>
            </a:r>
            <a:r>
              <a:rPr lang="en-US" sz="2800" b="1" dirty="0"/>
              <a:t>professional behavior</a:t>
            </a:r>
            <a:r>
              <a:rPr lang="en-US" sz="2800" dirty="0"/>
              <a:t>”</a:t>
            </a:r>
          </a:p>
          <a:p>
            <a:pPr lvl="2"/>
            <a:r>
              <a:rPr lang="en-US" sz="2667" b="1" dirty="0"/>
              <a:t>92.7% </a:t>
            </a:r>
            <a:r>
              <a:rPr lang="en-US" sz="2667" dirty="0">
                <a:latin typeface="ArialMT"/>
              </a:rPr>
              <a:t>To a very high degree</a:t>
            </a:r>
            <a:endParaRPr lang="en-US" sz="2667" dirty="0"/>
          </a:p>
          <a:p>
            <a:pPr lvl="1"/>
            <a:r>
              <a:rPr lang="en-US" sz="2800" dirty="0">
                <a:latin typeface="ArialMT"/>
              </a:rPr>
              <a:t>Preceptor “created/supported a </a:t>
            </a:r>
            <a:r>
              <a:rPr lang="en-US" sz="2800" b="1" dirty="0">
                <a:latin typeface="ArialMT"/>
              </a:rPr>
              <a:t>respectful learning environment</a:t>
            </a:r>
            <a:r>
              <a:rPr lang="en-US" sz="2800" dirty="0">
                <a:latin typeface="ArialMT"/>
              </a:rPr>
              <a:t>”</a:t>
            </a:r>
          </a:p>
          <a:p>
            <a:pPr lvl="2"/>
            <a:r>
              <a:rPr lang="en-US" sz="2667" b="1" dirty="0">
                <a:latin typeface="ArialMT"/>
              </a:rPr>
              <a:t>89.7%</a:t>
            </a:r>
            <a:r>
              <a:rPr lang="en-US" sz="2400" b="1" dirty="0">
                <a:latin typeface="ArialMT"/>
              </a:rPr>
              <a:t> </a:t>
            </a:r>
            <a:r>
              <a:rPr lang="en-US" sz="2400" dirty="0">
                <a:latin typeface="ArialMT"/>
              </a:rPr>
              <a:t>To a very high degree</a:t>
            </a:r>
            <a:endParaRPr lang="en-US" sz="2400" dirty="0"/>
          </a:p>
        </p:txBody>
      </p:sp>
      <p:sp>
        <p:nvSpPr>
          <p:cNvPr id="3" name="Title 2">
            <a:extLst>
              <a:ext uri="{FF2B5EF4-FFF2-40B4-BE49-F238E27FC236}">
                <a16:creationId xmlns:a16="http://schemas.microsoft.com/office/drawing/2014/main" id="{F50496D7-91CD-2CAF-984C-5056F31988EF}"/>
              </a:ext>
            </a:extLst>
          </p:cNvPr>
          <p:cNvSpPr>
            <a:spLocks noGrp="1"/>
          </p:cNvSpPr>
          <p:nvPr>
            <p:ph type="title"/>
          </p:nvPr>
        </p:nvSpPr>
        <p:spPr>
          <a:xfrm>
            <a:off x="838200" y="254001"/>
            <a:ext cx="11150600" cy="788416"/>
          </a:xfrm>
        </p:spPr>
        <p:txBody>
          <a:bodyPr/>
          <a:lstStyle/>
          <a:p>
            <a:r>
              <a:rPr lang="en-US" dirty="0"/>
              <a:t>OMED student eval of educators</a:t>
            </a:r>
          </a:p>
        </p:txBody>
      </p:sp>
    </p:spTree>
    <p:extLst>
      <p:ext uri="{BB962C8B-B14F-4D97-AF65-F5344CB8AC3E}">
        <p14:creationId xmlns:p14="http://schemas.microsoft.com/office/powerpoint/2010/main" val="276499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E50586-A06F-17AB-1ABC-6929A3807555}"/>
              </a:ext>
            </a:extLst>
          </p:cNvPr>
          <p:cNvSpPr>
            <a:spLocks noGrp="1"/>
          </p:cNvSpPr>
          <p:nvPr>
            <p:ph idx="1"/>
          </p:nvPr>
        </p:nvSpPr>
        <p:spPr>
          <a:xfrm>
            <a:off x="838200" y="1249681"/>
            <a:ext cx="11181080" cy="4927284"/>
          </a:xfrm>
        </p:spPr>
        <p:txBody>
          <a:bodyPr/>
          <a:lstStyle/>
          <a:p>
            <a:r>
              <a:rPr lang="en-US" sz="3733" dirty="0">
                <a:ea typeface="Calibri" panose="020F0502020204030204" pitchFamily="34" charset="0"/>
              </a:rPr>
              <a:t>2022 AAMC Graduation Questionnaire (GQ)</a:t>
            </a:r>
          </a:p>
          <a:p>
            <a:endParaRPr lang="en-US" sz="1333" dirty="0">
              <a:ea typeface="Calibri" panose="020F0502020204030204" pitchFamily="34" charset="0"/>
            </a:endParaRPr>
          </a:p>
          <a:p>
            <a:pPr marL="914377" lvl="2" indent="0">
              <a:buNone/>
            </a:pPr>
            <a:r>
              <a:rPr lang="en-US" sz="3200" dirty="0">
                <a:cs typeface="Calibri" panose="020F0502020204030204" pitchFamily="34" charset="0"/>
              </a:rPr>
              <a:t>“</a:t>
            </a:r>
            <a:r>
              <a:rPr lang="en-US" sz="3200" dirty="0">
                <a:ea typeface="Calibri" panose="020F0502020204030204" pitchFamily="34" charset="0"/>
              </a:rPr>
              <a:t>There are disconnects between what I am taught about professional behaviors/attitudes and what I see being demonstrated by faculty.</a:t>
            </a:r>
            <a:r>
              <a:rPr lang="en-US" sz="3200" dirty="0">
                <a:ea typeface="Calibri" panose="020F0502020204030204" pitchFamily="34" charset="0"/>
                <a:cs typeface="Calibri" panose="020F0502020204030204" pitchFamily="34" charset="0"/>
              </a:rPr>
              <a:t>”</a:t>
            </a:r>
            <a:endParaRPr lang="en-US" sz="3200" dirty="0">
              <a:ea typeface="Calibri" panose="020F0502020204030204" pitchFamily="34" charset="0"/>
              <a:cs typeface="Times New Roman" panose="02020603050405020304" pitchFamily="18" charset="0"/>
            </a:endParaRPr>
          </a:p>
          <a:p>
            <a:pPr marL="1371566" lvl="3">
              <a:lnSpc>
                <a:spcPct val="115000"/>
              </a:lnSpc>
              <a:spcBef>
                <a:spcPts val="0"/>
              </a:spcBef>
              <a:tabLst>
                <a:tab pos="914377" algn="l"/>
              </a:tabLst>
            </a:pPr>
            <a:r>
              <a:rPr lang="en-US" sz="3200" b="1" dirty="0">
                <a:ea typeface="Calibri" panose="020F0502020204030204" pitchFamily="34" charset="0"/>
                <a:cs typeface="Calibri" panose="020F0502020204030204" pitchFamily="34" charset="0"/>
              </a:rPr>
              <a:t>“Never” or ”almost never”</a:t>
            </a:r>
            <a:r>
              <a:rPr lang="en-US" sz="3200" dirty="0">
                <a:ea typeface="Calibri" panose="020F0502020204030204" pitchFamily="34" charset="0"/>
                <a:cs typeface="Calibri" panose="020F0502020204030204" pitchFamily="34" charset="0"/>
              </a:rPr>
              <a:t>:  </a:t>
            </a:r>
            <a:r>
              <a:rPr lang="en-US" sz="3200" b="1" dirty="0">
                <a:ea typeface="Calibri" panose="020F0502020204030204" pitchFamily="34" charset="0"/>
                <a:cs typeface="Calibri" panose="020F0502020204030204" pitchFamily="34" charset="0"/>
              </a:rPr>
              <a:t>43.5%</a:t>
            </a:r>
            <a:r>
              <a:rPr lang="en-US" sz="2667" b="1" dirty="0">
                <a:ea typeface="Calibri" panose="020F0502020204030204" pitchFamily="34" charset="0"/>
                <a:cs typeface="Calibri" panose="020F0502020204030204" pitchFamily="34" charset="0"/>
              </a:rPr>
              <a:t> </a:t>
            </a:r>
            <a:r>
              <a:rPr lang="en-US" sz="2667" i="1" dirty="0">
                <a:ea typeface="Calibri" panose="020F0502020204030204" pitchFamily="34" charset="0"/>
                <a:cs typeface="Calibri" panose="020F0502020204030204" pitchFamily="34" charset="0"/>
              </a:rPr>
              <a:t>(25-50</a:t>
            </a:r>
            <a:r>
              <a:rPr lang="en-US" sz="2667" i="1" baseline="30000" dirty="0">
                <a:ea typeface="Calibri" panose="020F0502020204030204" pitchFamily="34" charset="0"/>
                <a:cs typeface="Calibri" panose="020F0502020204030204" pitchFamily="34" charset="0"/>
              </a:rPr>
              <a:t>th</a:t>
            </a:r>
            <a:r>
              <a:rPr lang="en-US" sz="2667" i="1" dirty="0">
                <a:ea typeface="Calibri" panose="020F0502020204030204" pitchFamily="34" charset="0"/>
                <a:cs typeface="Calibri" panose="020F0502020204030204" pitchFamily="34" charset="0"/>
              </a:rPr>
              <a:t> percentile)</a:t>
            </a:r>
          </a:p>
          <a:p>
            <a:pPr marL="1371566" lvl="3">
              <a:lnSpc>
                <a:spcPct val="115000"/>
              </a:lnSpc>
              <a:spcBef>
                <a:spcPts val="0"/>
              </a:spcBef>
              <a:tabLst>
                <a:tab pos="914377" algn="l"/>
              </a:tabLst>
            </a:pPr>
            <a:endParaRPr lang="en-US" sz="2667" i="1" dirty="0">
              <a:ea typeface="Calibri" panose="020F0502020204030204" pitchFamily="34" charset="0"/>
              <a:cs typeface="Calibri" panose="020F0502020204030204" pitchFamily="34" charset="0"/>
            </a:endParaRPr>
          </a:p>
          <a:p>
            <a:pPr marL="457189" lvl="1">
              <a:lnSpc>
                <a:spcPct val="115000"/>
              </a:lnSpc>
              <a:spcBef>
                <a:spcPts val="0"/>
              </a:spcBef>
              <a:tabLst>
                <a:tab pos="914377" algn="l"/>
              </a:tabLst>
            </a:pPr>
            <a:r>
              <a:rPr lang="en-US" sz="3733" dirty="0">
                <a:ea typeface="Calibri" panose="020F0502020204030204" pitchFamily="34" charset="0"/>
                <a:cs typeface="Calibri" panose="020F0502020204030204" pitchFamily="34" charset="0"/>
              </a:rPr>
              <a:t>If you see unprofessional behavior</a:t>
            </a:r>
          </a:p>
          <a:p>
            <a:pPr marL="914377" lvl="2">
              <a:lnSpc>
                <a:spcPct val="115000"/>
              </a:lnSpc>
              <a:spcBef>
                <a:spcPts val="0"/>
              </a:spcBef>
              <a:tabLst>
                <a:tab pos="914377" algn="l"/>
              </a:tabLst>
            </a:pPr>
            <a:r>
              <a:rPr lang="en-US" sz="3733" b="1" i="1" dirty="0">
                <a:ea typeface="Calibri" panose="020F0502020204030204" pitchFamily="34" charset="0"/>
                <a:cs typeface="Calibri" panose="020F0502020204030204" pitchFamily="34" charset="0"/>
              </a:rPr>
              <a:t>Upstander skills!</a:t>
            </a:r>
            <a:endParaRPr lang="en-US" sz="3733" b="1" i="1" dirty="0">
              <a:ea typeface="Calibri" panose="020F0502020204030204" pitchFamily="34" charset="0"/>
              <a:cs typeface="Times New Roman" panose="02020603050405020304" pitchFamily="18" charset="0"/>
            </a:endParaRPr>
          </a:p>
          <a:p>
            <a:pPr lvl="1"/>
            <a:endParaRPr lang="en-US" sz="3600" dirty="0"/>
          </a:p>
        </p:txBody>
      </p:sp>
      <p:sp>
        <p:nvSpPr>
          <p:cNvPr id="3" name="Title 2">
            <a:extLst>
              <a:ext uri="{FF2B5EF4-FFF2-40B4-BE49-F238E27FC236}">
                <a16:creationId xmlns:a16="http://schemas.microsoft.com/office/drawing/2014/main" id="{84B89E0E-1E5E-5841-0F9E-9520DBBF33E2}"/>
              </a:ext>
            </a:extLst>
          </p:cNvPr>
          <p:cNvSpPr>
            <a:spLocks noGrp="1"/>
          </p:cNvSpPr>
          <p:nvPr>
            <p:ph type="title"/>
          </p:nvPr>
        </p:nvSpPr>
        <p:spPr>
          <a:xfrm>
            <a:off x="838200" y="284480"/>
            <a:ext cx="10515600" cy="782320"/>
          </a:xfrm>
        </p:spPr>
        <p:txBody>
          <a:bodyPr/>
          <a:lstStyle/>
          <a:p>
            <a:r>
              <a:rPr lang="en-US" sz="4267" b="1" dirty="0">
                <a:cs typeface="Calibri" panose="020F0502020204030204" pitchFamily="34" charset="0"/>
              </a:rPr>
              <a:t>“Hidden Curriculum”</a:t>
            </a:r>
            <a:r>
              <a:rPr lang="en-US" sz="4800" b="1" dirty="0">
                <a:cs typeface="Calibri" panose="020F0502020204030204" pitchFamily="34" charset="0"/>
              </a:rPr>
              <a:t/>
            </a:r>
            <a:br>
              <a:rPr lang="en-US" sz="4800" b="1" dirty="0">
                <a:cs typeface="Calibri" panose="020F0502020204030204" pitchFamily="34" charset="0"/>
              </a:rPr>
            </a:br>
            <a:endParaRPr lang="en-US" dirty="0"/>
          </a:p>
        </p:txBody>
      </p:sp>
    </p:spTree>
    <p:extLst>
      <p:ext uri="{BB962C8B-B14F-4D97-AF65-F5344CB8AC3E}">
        <p14:creationId xmlns:p14="http://schemas.microsoft.com/office/powerpoint/2010/main" val="320094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45A68-A21F-499A-8D39-B7076123EDB4}"/>
              </a:ext>
            </a:extLst>
          </p:cNvPr>
          <p:cNvSpPr>
            <a:spLocks noGrp="1"/>
          </p:cNvSpPr>
          <p:nvPr>
            <p:ph type="title"/>
          </p:nvPr>
        </p:nvSpPr>
        <p:spPr>
          <a:xfrm>
            <a:off x="439861" y="137823"/>
            <a:ext cx="11222052" cy="865339"/>
          </a:xfrm>
        </p:spPr>
        <p:txBody>
          <a:bodyPr/>
          <a:lstStyle/>
          <a:p>
            <a:r>
              <a:rPr lang="en-US" dirty="0"/>
              <a:t>2022 OLE incident report summary</a:t>
            </a:r>
          </a:p>
        </p:txBody>
      </p:sp>
      <p:graphicFrame>
        <p:nvGraphicFramePr>
          <p:cNvPr id="4" name="Content Placeholder 3">
            <a:extLst>
              <a:ext uri="{FF2B5EF4-FFF2-40B4-BE49-F238E27FC236}">
                <a16:creationId xmlns:a16="http://schemas.microsoft.com/office/drawing/2014/main" id="{13574322-8C7E-A001-5F02-C3107C5F24B2}"/>
              </a:ext>
            </a:extLst>
          </p:cNvPr>
          <p:cNvGraphicFramePr>
            <a:graphicFrameLocks noGrp="1"/>
          </p:cNvGraphicFramePr>
          <p:nvPr>
            <p:ph idx="1"/>
          </p:nvPr>
        </p:nvGraphicFramePr>
        <p:xfrm>
          <a:off x="690330" y="999158"/>
          <a:ext cx="5808537" cy="480767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71FF867-63E2-7472-964F-F77F981BFCED}"/>
              </a:ext>
            </a:extLst>
          </p:cNvPr>
          <p:cNvSpPr txBox="1"/>
          <p:nvPr/>
        </p:nvSpPr>
        <p:spPr>
          <a:xfrm>
            <a:off x="7038752" y="1091979"/>
            <a:ext cx="4623160" cy="5015797"/>
          </a:xfrm>
          <a:prstGeom prst="rect">
            <a:avLst/>
          </a:prstGeom>
          <a:noFill/>
        </p:spPr>
        <p:txBody>
          <a:bodyPr wrap="square" rtlCol="0">
            <a:spAutoFit/>
          </a:bodyPr>
          <a:lstStyle/>
          <a:p>
            <a:pPr defTabSz="609585">
              <a:defRPr/>
            </a:pPr>
            <a:r>
              <a:rPr lang="en-US" sz="2133" u="sng" dirty="0">
                <a:solidFill>
                  <a:srgbClr val="003493"/>
                </a:solidFill>
                <a:latin typeface="Arial" panose="020B0604020202020204"/>
              </a:rPr>
              <a:t>Civil Rights/Title IX incidents</a:t>
            </a:r>
          </a:p>
          <a:p>
            <a:pPr defTabSz="609585">
              <a:defRPr/>
            </a:pPr>
            <a:r>
              <a:rPr lang="en-US" sz="2133" dirty="0">
                <a:solidFill>
                  <a:srgbClr val="003493"/>
                </a:solidFill>
                <a:latin typeface="Arial" panose="020B0604020202020204"/>
              </a:rPr>
              <a:t>Racist/Ethnic</a:t>
            </a:r>
          </a:p>
          <a:p>
            <a:pPr defTabSz="609585">
              <a:defRPr/>
            </a:pPr>
            <a:r>
              <a:rPr lang="en-US" sz="2133" dirty="0">
                <a:solidFill>
                  <a:srgbClr val="003493"/>
                </a:solidFill>
                <a:latin typeface="Arial" panose="020B0604020202020204"/>
              </a:rPr>
              <a:t>Gender/Sexist</a:t>
            </a:r>
          </a:p>
          <a:p>
            <a:pPr defTabSz="609585">
              <a:defRPr/>
            </a:pPr>
            <a:r>
              <a:rPr lang="en-US" sz="2133" dirty="0">
                <a:solidFill>
                  <a:srgbClr val="003493"/>
                </a:solidFill>
                <a:latin typeface="Arial" panose="020B0604020202020204"/>
              </a:rPr>
              <a:t>Sexual orientation incidents</a:t>
            </a:r>
          </a:p>
          <a:p>
            <a:pPr defTabSz="609585">
              <a:defRPr/>
            </a:pPr>
            <a:r>
              <a:rPr lang="en-US" sz="2133" dirty="0">
                <a:solidFill>
                  <a:srgbClr val="003493"/>
                </a:solidFill>
                <a:latin typeface="Arial" panose="020B0604020202020204"/>
              </a:rPr>
              <a:t> </a:t>
            </a:r>
            <a:endParaRPr lang="en-US" sz="2133" b="1" dirty="0">
              <a:solidFill>
                <a:srgbClr val="003493"/>
              </a:solidFill>
              <a:latin typeface="Arial" panose="020B0604020202020204"/>
            </a:endParaRPr>
          </a:p>
          <a:p>
            <a:pPr defTabSz="609585">
              <a:defRPr/>
            </a:pPr>
            <a:r>
              <a:rPr lang="en-US" sz="2133" u="sng" dirty="0">
                <a:solidFill>
                  <a:srgbClr val="003493"/>
                </a:solidFill>
                <a:latin typeface="Arial" panose="020B0604020202020204"/>
              </a:rPr>
              <a:t>Other Mistreatment incidents</a:t>
            </a:r>
            <a:r>
              <a:rPr lang="en-US" sz="2133" b="1" dirty="0">
                <a:solidFill>
                  <a:srgbClr val="003493"/>
                </a:solidFill>
                <a:latin typeface="Arial" panose="020B0604020202020204"/>
              </a:rPr>
              <a:t> </a:t>
            </a:r>
          </a:p>
          <a:p>
            <a:pPr defTabSz="609585">
              <a:defRPr/>
            </a:pPr>
            <a:r>
              <a:rPr lang="en-US" sz="2133" dirty="0">
                <a:solidFill>
                  <a:srgbClr val="003493"/>
                </a:solidFill>
                <a:latin typeface="Arial" panose="020B0604020202020204"/>
              </a:rPr>
              <a:t>Verbal</a:t>
            </a:r>
          </a:p>
          <a:p>
            <a:pPr defTabSz="609585">
              <a:defRPr/>
            </a:pPr>
            <a:r>
              <a:rPr lang="en-US" sz="2133" dirty="0">
                <a:solidFill>
                  <a:srgbClr val="003493"/>
                </a:solidFill>
                <a:latin typeface="Arial" panose="020B0604020202020204"/>
              </a:rPr>
              <a:t>Other incidents</a:t>
            </a:r>
          </a:p>
          <a:p>
            <a:pPr defTabSz="609585">
              <a:defRPr/>
            </a:pPr>
            <a:r>
              <a:rPr lang="en-US" sz="2133" dirty="0">
                <a:solidFill>
                  <a:srgbClr val="003493"/>
                </a:solidFill>
                <a:latin typeface="Arial" panose="020B0604020202020204"/>
              </a:rPr>
              <a:t>Research</a:t>
            </a:r>
          </a:p>
          <a:p>
            <a:pPr defTabSz="609585">
              <a:defRPr/>
            </a:pPr>
            <a:r>
              <a:rPr lang="en-US" sz="2133" dirty="0">
                <a:solidFill>
                  <a:srgbClr val="003493"/>
                </a:solidFill>
                <a:latin typeface="Arial" panose="020B0604020202020204"/>
              </a:rPr>
              <a:t>Physical </a:t>
            </a:r>
          </a:p>
          <a:p>
            <a:pPr defTabSz="609585">
              <a:defRPr/>
            </a:pPr>
            <a:endParaRPr lang="en-US" sz="2133" dirty="0">
              <a:solidFill>
                <a:srgbClr val="003493"/>
              </a:solidFill>
              <a:latin typeface="Arial" panose="020B0604020202020204"/>
            </a:endParaRPr>
          </a:p>
          <a:p>
            <a:pPr defTabSz="609585">
              <a:defRPr/>
            </a:pPr>
            <a:r>
              <a:rPr lang="en-US" sz="2133" u="sng" dirty="0">
                <a:solidFill>
                  <a:srgbClr val="003493"/>
                </a:solidFill>
                <a:latin typeface="Arial" panose="020B0604020202020204"/>
              </a:rPr>
              <a:t>Educator Skills/Course concerns </a:t>
            </a:r>
            <a:r>
              <a:rPr lang="en-US" sz="2133" dirty="0">
                <a:solidFill>
                  <a:srgbClr val="003493"/>
                </a:solidFill>
                <a:latin typeface="Arial" panose="020B0604020202020204"/>
              </a:rPr>
              <a:t>Unprofessional behaviors</a:t>
            </a:r>
          </a:p>
          <a:p>
            <a:pPr defTabSz="609585">
              <a:defRPr/>
            </a:pPr>
            <a:r>
              <a:rPr lang="en-US" sz="2133" dirty="0">
                <a:solidFill>
                  <a:srgbClr val="003493"/>
                </a:solidFill>
                <a:latin typeface="Arial" panose="020B0604020202020204"/>
              </a:rPr>
              <a:t>Teaching skills issues Grade/Curriculum concerns</a:t>
            </a:r>
          </a:p>
        </p:txBody>
      </p:sp>
      <p:sp>
        <p:nvSpPr>
          <p:cNvPr id="2" name="TextBox 4">
            <a:extLst>
              <a:ext uri="{FF2B5EF4-FFF2-40B4-BE49-F238E27FC236}">
                <a16:creationId xmlns:a16="http://schemas.microsoft.com/office/drawing/2014/main" id="{42645A47-BBB1-A4A9-2A3A-10ACFAC08644}"/>
              </a:ext>
            </a:extLst>
          </p:cNvPr>
          <p:cNvSpPr txBox="1"/>
          <p:nvPr/>
        </p:nvSpPr>
        <p:spPr>
          <a:xfrm>
            <a:off x="1740750" y="5810837"/>
            <a:ext cx="4758117" cy="76963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85">
              <a:defRPr/>
            </a:pPr>
            <a:r>
              <a:rPr lang="en-US" sz="1467" i="1" dirty="0">
                <a:solidFill>
                  <a:srgbClr val="00205B"/>
                </a:solidFill>
                <a:latin typeface="Arial" panose="020B0604020202020204"/>
              </a:rPr>
              <a:t>*Bars do not total to 100% because reports may have more than 1 incident type. </a:t>
            </a:r>
          </a:p>
          <a:p>
            <a:pPr defTabSz="609585">
              <a:defRPr/>
            </a:pPr>
            <a:r>
              <a:rPr lang="en-US" sz="1467" i="1" dirty="0">
                <a:solidFill>
                  <a:srgbClr val="00205B"/>
                </a:solidFill>
                <a:latin typeface="Arial" panose="020B0604020202020204"/>
              </a:rPr>
              <a:t>*Reports related to faculty, fellows, and residents</a:t>
            </a:r>
          </a:p>
        </p:txBody>
      </p:sp>
    </p:spTree>
    <p:extLst>
      <p:ext uri="{BB962C8B-B14F-4D97-AF65-F5344CB8AC3E}">
        <p14:creationId xmlns:p14="http://schemas.microsoft.com/office/powerpoint/2010/main" val="2880816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3A8853-A6E3-AE4A-F3F1-956A6D9569EE}"/>
              </a:ext>
            </a:extLst>
          </p:cNvPr>
          <p:cNvSpPr>
            <a:spLocks noGrp="1"/>
          </p:cNvSpPr>
          <p:nvPr>
            <p:ph idx="1"/>
          </p:nvPr>
        </p:nvSpPr>
        <p:spPr>
          <a:xfrm>
            <a:off x="838200" y="1107757"/>
            <a:ext cx="11099800" cy="1455412"/>
          </a:xfrm>
        </p:spPr>
        <p:txBody>
          <a:bodyPr/>
          <a:lstStyle/>
          <a:p>
            <a:r>
              <a:rPr lang="en-US" dirty="0"/>
              <a:t>All University employees are responsible</a:t>
            </a:r>
            <a:r>
              <a:rPr lang="en-US" b="0" i="0" dirty="0">
                <a:effectLst/>
              </a:rPr>
              <a:t> (mandated) to report sexual misconduct that they witness or hear about that affects Pitt students, staff, and faculty</a:t>
            </a:r>
          </a:p>
          <a:p>
            <a:pPr marL="0" indent="0">
              <a:buNone/>
            </a:pPr>
            <a:endParaRPr lang="en-US" dirty="0"/>
          </a:p>
        </p:txBody>
      </p:sp>
      <p:sp>
        <p:nvSpPr>
          <p:cNvPr id="3" name="Title 2">
            <a:extLst>
              <a:ext uri="{FF2B5EF4-FFF2-40B4-BE49-F238E27FC236}">
                <a16:creationId xmlns:a16="http://schemas.microsoft.com/office/drawing/2014/main" id="{BCFF18EF-FFE1-302A-8C85-4081CE73DD0B}"/>
              </a:ext>
            </a:extLst>
          </p:cNvPr>
          <p:cNvSpPr>
            <a:spLocks noGrp="1"/>
          </p:cNvSpPr>
          <p:nvPr>
            <p:ph type="title"/>
          </p:nvPr>
        </p:nvSpPr>
        <p:spPr>
          <a:xfrm>
            <a:off x="838200" y="227900"/>
            <a:ext cx="10515600" cy="879856"/>
          </a:xfrm>
        </p:spPr>
        <p:txBody>
          <a:bodyPr/>
          <a:lstStyle/>
          <a:p>
            <a:r>
              <a:rPr lang="en-US" dirty="0"/>
              <a:t>Title IX reminder</a:t>
            </a:r>
          </a:p>
        </p:txBody>
      </p:sp>
      <p:pic>
        <p:nvPicPr>
          <p:cNvPr id="5" name="Picture 4">
            <a:extLst>
              <a:ext uri="{FF2B5EF4-FFF2-40B4-BE49-F238E27FC236}">
                <a16:creationId xmlns:a16="http://schemas.microsoft.com/office/drawing/2014/main" id="{AA1DF21E-BD4F-768F-42E1-C0B880974935}"/>
              </a:ext>
            </a:extLst>
          </p:cNvPr>
          <p:cNvPicPr>
            <a:picLocks noChangeAspect="1"/>
          </p:cNvPicPr>
          <p:nvPr/>
        </p:nvPicPr>
        <p:blipFill>
          <a:blip r:embed="rId3"/>
          <a:stretch>
            <a:fillRect/>
          </a:stretch>
        </p:blipFill>
        <p:spPr>
          <a:xfrm>
            <a:off x="4433363" y="2563169"/>
            <a:ext cx="7189677" cy="4066932"/>
          </a:xfrm>
          <a:prstGeom prst="rect">
            <a:avLst/>
          </a:prstGeom>
        </p:spPr>
      </p:pic>
      <p:sp>
        <p:nvSpPr>
          <p:cNvPr id="6" name="TextBox 5">
            <a:extLst>
              <a:ext uri="{FF2B5EF4-FFF2-40B4-BE49-F238E27FC236}">
                <a16:creationId xmlns:a16="http://schemas.microsoft.com/office/drawing/2014/main" id="{54E36DD9-8FA4-2004-4E9A-917414B648B7}"/>
              </a:ext>
            </a:extLst>
          </p:cNvPr>
          <p:cNvSpPr txBox="1"/>
          <p:nvPr/>
        </p:nvSpPr>
        <p:spPr>
          <a:xfrm>
            <a:off x="731520" y="3429000"/>
            <a:ext cx="3386883" cy="2677656"/>
          </a:xfrm>
          <a:prstGeom prst="rect">
            <a:avLst/>
          </a:prstGeom>
          <a:noFill/>
        </p:spPr>
        <p:txBody>
          <a:bodyPr wrap="square" rtlCol="0">
            <a:spAutoFit/>
          </a:bodyPr>
          <a:lstStyle/>
          <a:p>
            <a:pPr defTabSz="609585"/>
            <a:r>
              <a:rPr lang="en-US" sz="2400" dirty="0">
                <a:solidFill>
                  <a:srgbClr val="000000"/>
                </a:solidFill>
                <a:latin typeface="Arial" panose="020B0604020202020204"/>
                <a:hlinkClick r:id="rId4"/>
              </a:rPr>
              <a:t>Responsible Employee Program and Reporting | Office for Equity, Diversity, and Inclusion | University of Pittsburgh</a:t>
            </a:r>
            <a:endParaRPr lang="en-US" sz="2400" dirty="0">
              <a:solidFill>
                <a:srgbClr val="000000"/>
              </a:solidFill>
              <a:latin typeface="Arial" panose="020B0604020202020204"/>
            </a:endParaRPr>
          </a:p>
          <a:p>
            <a:pPr defTabSz="609585"/>
            <a:endParaRPr lang="en-US" sz="2400" dirty="0">
              <a:solidFill>
                <a:srgbClr val="FFFFFF"/>
              </a:solidFill>
              <a:latin typeface="Arial" panose="020B0604020202020204"/>
            </a:endParaRPr>
          </a:p>
        </p:txBody>
      </p:sp>
    </p:spTree>
    <p:extLst>
      <p:ext uri="{BB962C8B-B14F-4D97-AF65-F5344CB8AC3E}">
        <p14:creationId xmlns:p14="http://schemas.microsoft.com/office/powerpoint/2010/main" val="3594761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45A68-A21F-499A-8D39-B7076123EDB4}"/>
              </a:ext>
            </a:extLst>
          </p:cNvPr>
          <p:cNvSpPr>
            <a:spLocks noGrp="1"/>
          </p:cNvSpPr>
          <p:nvPr>
            <p:ph type="title"/>
          </p:nvPr>
        </p:nvSpPr>
        <p:spPr>
          <a:xfrm>
            <a:off x="439861" y="137823"/>
            <a:ext cx="11222052" cy="865339"/>
          </a:xfrm>
        </p:spPr>
        <p:txBody>
          <a:bodyPr/>
          <a:lstStyle/>
          <a:p>
            <a:r>
              <a:rPr lang="en-US" dirty="0"/>
              <a:t>2022 OLE incident report summary</a:t>
            </a:r>
          </a:p>
        </p:txBody>
      </p:sp>
      <p:graphicFrame>
        <p:nvGraphicFramePr>
          <p:cNvPr id="4" name="Content Placeholder 3">
            <a:extLst>
              <a:ext uri="{FF2B5EF4-FFF2-40B4-BE49-F238E27FC236}">
                <a16:creationId xmlns:a16="http://schemas.microsoft.com/office/drawing/2014/main" id="{13574322-8C7E-A001-5F02-C3107C5F24B2}"/>
              </a:ext>
            </a:extLst>
          </p:cNvPr>
          <p:cNvGraphicFramePr>
            <a:graphicFrameLocks noGrp="1"/>
          </p:cNvGraphicFramePr>
          <p:nvPr>
            <p:ph idx="1"/>
          </p:nvPr>
        </p:nvGraphicFramePr>
        <p:xfrm>
          <a:off x="690330" y="999158"/>
          <a:ext cx="5808537" cy="480767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71FF867-63E2-7472-964F-F77F981BFCED}"/>
              </a:ext>
            </a:extLst>
          </p:cNvPr>
          <p:cNvSpPr txBox="1"/>
          <p:nvPr/>
        </p:nvSpPr>
        <p:spPr>
          <a:xfrm>
            <a:off x="7038752" y="1091979"/>
            <a:ext cx="4623160" cy="5015797"/>
          </a:xfrm>
          <a:prstGeom prst="rect">
            <a:avLst/>
          </a:prstGeom>
          <a:noFill/>
        </p:spPr>
        <p:txBody>
          <a:bodyPr wrap="square" rtlCol="0">
            <a:spAutoFit/>
          </a:bodyPr>
          <a:lstStyle/>
          <a:p>
            <a:pPr defTabSz="609585"/>
            <a:r>
              <a:rPr lang="en-US" sz="2133" u="sng" dirty="0">
                <a:solidFill>
                  <a:srgbClr val="003493"/>
                </a:solidFill>
                <a:latin typeface="Arial" panose="020B0604020202020204"/>
              </a:rPr>
              <a:t>Civil Rights/Title IX incidents</a:t>
            </a:r>
          </a:p>
          <a:p>
            <a:pPr defTabSz="609585"/>
            <a:r>
              <a:rPr lang="en-US" sz="2133" dirty="0">
                <a:solidFill>
                  <a:srgbClr val="003493"/>
                </a:solidFill>
                <a:latin typeface="Arial" panose="020B0604020202020204"/>
              </a:rPr>
              <a:t>Racist/Ethnic</a:t>
            </a:r>
          </a:p>
          <a:p>
            <a:pPr defTabSz="609585"/>
            <a:r>
              <a:rPr lang="en-US" sz="2133" dirty="0">
                <a:solidFill>
                  <a:srgbClr val="003493"/>
                </a:solidFill>
                <a:latin typeface="Arial" panose="020B0604020202020204"/>
              </a:rPr>
              <a:t>Gender/Sexist</a:t>
            </a:r>
          </a:p>
          <a:p>
            <a:pPr defTabSz="609585"/>
            <a:r>
              <a:rPr lang="en-US" sz="2133" dirty="0">
                <a:solidFill>
                  <a:srgbClr val="003493"/>
                </a:solidFill>
                <a:latin typeface="Arial" panose="020B0604020202020204"/>
              </a:rPr>
              <a:t>Sexual orientation incidents</a:t>
            </a:r>
          </a:p>
          <a:p>
            <a:pPr defTabSz="609585"/>
            <a:r>
              <a:rPr lang="en-US" sz="2133" dirty="0">
                <a:solidFill>
                  <a:srgbClr val="003493"/>
                </a:solidFill>
                <a:latin typeface="Arial" panose="020B0604020202020204"/>
              </a:rPr>
              <a:t> </a:t>
            </a:r>
            <a:endParaRPr lang="en-US" sz="2133" b="1" dirty="0">
              <a:solidFill>
                <a:srgbClr val="003493"/>
              </a:solidFill>
              <a:latin typeface="Arial" panose="020B0604020202020204"/>
            </a:endParaRPr>
          </a:p>
          <a:p>
            <a:pPr defTabSz="609585"/>
            <a:r>
              <a:rPr lang="en-US" sz="2133" u="sng" dirty="0">
                <a:solidFill>
                  <a:srgbClr val="003493"/>
                </a:solidFill>
                <a:latin typeface="Arial" panose="020B0604020202020204"/>
              </a:rPr>
              <a:t>Other Mistreatment incidents</a:t>
            </a:r>
            <a:r>
              <a:rPr lang="en-US" sz="2133" b="1" dirty="0">
                <a:solidFill>
                  <a:srgbClr val="003493"/>
                </a:solidFill>
                <a:latin typeface="Arial" panose="020B0604020202020204"/>
              </a:rPr>
              <a:t> </a:t>
            </a:r>
          </a:p>
          <a:p>
            <a:pPr defTabSz="609585"/>
            <a:r>
              <a:rPr lang="en-US" sz="2133" dirty="0">
                <a:solidFill>
                  <a:srgbClr val="003493"/>
                </a:solidFill>
                <a:latin typeface="Arial" panose="020B0604020202020204"/>
              </a:rPr>
              <a:t>Verbal</a:t>
            </a:r>
          </a:p>
          <a:p>
            <a:pPr defTabSz="609585"/>
            <a:r>
              <a:rPr lang="en-US" sz="2133" dirty="0">
                <a:solidFill>
                  <a:srgbClr val="003493"/>
                </a:solidFill>
                <a:latin typeface="Arial" panose="020B0604020202020204"/>
              </a:rPr>
              <a:t>Other incidents</a:t>
            </a:r>
          </a:p>
          <a:p>
            <a:pPr defTabSz="609585"/>
            <a:r>
              <a:rPr lang="en-US" sz="2133" dirty="0">
                <a:solidFill>
                  <a:srgbClr val="003493"/>
                </a:solidFill>
                <a:latin typeface="Arial" panose="020B0604020202020204"/>
              </a:rPr>
              <a:t>Research</a:t>
            </a:r>
          </a:p>
          <a:p>
            <a:pPr defTabSz="609585"/>
            <a:r>
              <a:rPr lang="en-US" sz="2133" dirty="0">
                <a:solidFill>
                  <a:srgbClr val="003493"/>
                </a:solidFill>
                <a:latin typeface="Arial" panose="020B0604020202020204"/>
              </a:rPr>
              <a:t>Physical </a:t>
            </a:r>
          </a:p>
          <a:p>
            <a:pPr defTabSz="609585"/>
            <a:endParaRPr lang="en-US" sz="2133" dirty="0">
              <a:solidFill>
                <a:srgbClr val="003493"/>
              </a:solidFill>
              <a:latin typeface="Arial" panose="020B0604020202020204"/>
            </a:endParaRPr>
          </a:p>
          <a:p>
            <a:pPr defTabSz="609585"/>
            <a:r>
              <a:rPr lang="en-US" sz="2133" b="1" u="sng" dirty="0">
                <a:solidFill>
                  <a:srgbClr val="003493"/>
                </a:solidFill>
                <a:latin typeface="Arial" panose="020B0604020202020204"/>
              </a:rPr>
              <a:t>Educator Skills/Course concerns </a:t>
            </a:r>
            <a:r>
              <a:rPr lang="en-US" sz="2133" b="1" dirty="0">
                <a:solidFill>
                  <a:srgbClr val="003493"/>
                </a:solidFill>
                <a:latin typeface="Arial" panose="020B0604020202020204"/>
              </a:rPr>
              <a:t>Unprofessional behaviors</a:t>
            </a:r>
          </a:p>
          <a:p>
            <a:pPr defTabSz="609585"/>
            <a:r>
              <a:rPr lang="en-US" sz="2133" b="1" dirty="0">
                <a:solidFill>
                  <a:srgbClr val="003493"/>
                </a:solidFill>
                <a:latin typeface="Arial" panose="020B0604020202020204"/>
              </a:rPr>
              <a:t>Teaching skills issues Grade/Curriculum concerns</a:t>
            </a:r>
          </a:p>
        </p:txBody>
      </p:sp>
      <p:sp>
        <p:nvSpPr>
          <p:cNvPr id="2" name="TextBox 4">
            <a:extLst>
              <a:ext uri="{FF2B5EF4-FFF2-40B4-BE49-F238E27FC236}">
                <a16:creationId xmlns:a16="http://schemas.microsoft.com/office/drawing/2014/main" id="{42645A47-BBB1-A4A9-2A3A-10ACFAC08644}"/>
              </a:ext>
            </a:extLst>
          </p:cNvPr>
          <p:cNvSpPr txBox="1"/>
          <p:nvPr/>
        </p:nvSpPr>
        <p:spPr>
          <a:xfrm>
            <a:off x="1740750" y="5810837"/>
            <a:ext cx="4758117" cy="76963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85"/>
            <a:r>
              <a:rPr lang="en-US" sz="1467" i="1" dirty="0">
                <a:solidFill>
                  <a:srgbClr val="00205B"/>
                </a:solidFill>
                <a:latin typeface="Arial" panose="020B0604020202020204"/>
              </a:rPr>
              <a:t>*Bars do not total to 100% because reports may have more than 1 incident type. </a:t>
            </a:r>
          </a:p>
          <a:p>
            <a:pPr defTabSz="609585"/>
            <a:r>
              <a:rPr lang="en-US" sz="1467" i="1" dirty="0">
                <a:solidFill>
                  <a:srgbClr val="00205B"/>
                </a:solidFill>
                <a:latin typeface="Arial" panose="020B0604020202020204"/>
              </a:rPr>
              <a:t>*Reports related to faculty, fellows, and residents</a:t>
            </a:r>
          </a:p>
        </p:txBody>
      </p:sp>
    </p:spTree>
    <p:extLst>
      <p:ext uri="{BB962C8B-B14F-4D97-AF65-F5344CB8AC3E}">
        <p14:creationId xmlns:p14="http://schemas.microsoft.com/office/powerpoint/2010/main" val="1940687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459" y="329514"/>
            <a:ext cx="11104607" cy="635687"/>
          </a:xfrm>
        </p:spPr>
        <p:txBody>
          <a:bodyPr>
            <a:noAutofit/>
          </a:bodyPr>
          <a:lstStyle/>
          <a:p>
            <a:pPr algn="l"/>
            <a:r>
              <a:rPr lang="en-US" sz="4267" b="1" dirty="0"/>
              <a:t>Educator Skills/Course concerns</a:t>
            </a:r>
            <a:endParaRPr lang="en-US" sz="3733" b="1" dirty="0">
              <a:solidFill>
                <a:schemeClr val="bg2"/>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81" y="6201785"/>
            <a:ext cx="3066664" cy="564777"/>
          </a:xfrm>
          <a:prstGeom prst="rect">
            <a:avLst/>
          </a:prstGeom>
          <a:solidFill>
            <a:schemeClr val="tx1"/>
          </a:solidFill>
        </p:spPr>
      </p:pic>
      <p:sp>
        <p:nvSpPr>
          <p:cNvPr id="3" name="TextBox 2"/>
          <p:cNvSpPr txBox="1"/>
          <p:nvPr/>
        </p:nvSpPr>
        <p:spPr>
          <a:xfrm>
            <a:off x="535459" y="990195"/>
            <a:ext cx="10969776" cy="5293757"/>
          </a:xfrm>
          <a:prstGeom prst="rect">
            <a:avLst/>
          </a:prstGeom>
          <a:noFill/>
        </p:spPr>
        <p:txBody>
          <a:bodyPr wrap="square" rtlCol="0">
            <a:spAutoFit/>
          </a:bodyPr>
          <a:lstStyle/>
          <a:p>
            <a:pPr defTabSz="457189"/>
            <a:r>
              <a:rPr lang="en-US" sz="3200" b="1" dirty="0">
                <a:solidFill>
                  <a:srgbClr val="003493"/>
                </a:solidFill>
                <a:latin typeface="Arial" panose="020B0604020202020204"/>
              </a:rPr>
              <a:t>Examples</a:t>
            </a:r>
          </a:p>
          <a:p>
            <a:pPr marL="742932" lvl="1" indent="-285744" defTabSz="457189">
              <a:buFont typeface="Arial" panose="020B0604020202020204" pitchFamily="34" charset="0"/>
              <a:buChar char="•"/>
            </a:pPr>
            <a:r>
              <a:rPr lang="en-US" sz="3200" dirty="0">
                <a:solidFill>
                  <a:srgbClr val="003493"/>
                </a:solidFill>
                <a:latin typeface="Arial" panose="020B0604020202020204"/>
              </a:rPr>
              <a:t>Rude, disrespectful, or other unprofessional behavior</a:t>
            </a:r>
          </a:p>
          <a:p>
            <a:pPr marL="742932" lvl="1" indent="-285744" defTabSz="457189">
              <a:buFont typeface="Arial" panose="020B0604020202020204" pitchFamily="34" charset="0"/>
              <a:buChar char="•"/>
            </a:pPr>
            <a:r>
              <a:rPr lang="en-US" sz="3200" dirty="0">
                <a:solidFill>
                  <a:srgbClr val="003493"/>
                </a:solidFill>
                <a:latin typeface="Arial" panose="020B0604020202020204"/>
              </a:rPr>
              <a:t>Teaching skillset not utilized (e.g., setting expectations, providing feedback)</a:t>
            </a:r>
          </a:p>
          <a:p>
            <a:pPr marL="742932" lvl="1" indent="-285744" defTabSz="457189">
              <a:buFont typeface="Arial" panose="020B0604020202020204" pitchFamily="34" charset="0"/>
              <a:buChar char="•"/>
            </a:pPr>
            <a:r>
              <a:rPr lang="en-US" sz="3200" dirty="0">
                <a:solidFill>
                  <a:srgbClr val="003493"/>
                </a:solidFill>
                <a:latin typeface="Arial" panose="020B0604020202020204"/>
              </a:rPr>
              <a:t>Unavailable or uninterested in teaching</a:t>
            </a:r>
          </a:p>
          <a:p>
            <a:pPr marL="742932" lvl="1" indent="-285744" defTabSz="457189">
              <a:buFont typeface="Arial" panose="020B0604020202020204" pitchFamily="34" charset="0"/>
              <a:buChar char="•"/>
            </a:pPr>
            <a:r>
              <a:rPr lang="en-US" sz="3200" dirty="0">
                <a:solidFill>
                  <a:srgbClr val="003493"/>
                </a:solidFill>
                <a:latin typeface="Arial" panose="020B0604020202020204"/>
              </a:rPr>
              <a:t>Ignored or did not include student in clinical care</a:t>
            </a:r>
          </a:p>
          <a:p>
            <a:pPr marL="742932" lvl="1" indent="-285744" defTabSz="457189">
              <a:buFont typeface="Arial" panose="020B0604020202020204" pitchFamily="34" charset="0"/>
              <a:buChar char="•"/>
            </a:pPr>
            <a:r>
              <a:rPr lang="en-US" sz="3200" dirty="0">
                <a:solidFill>
                  <a:srgbClr val="003493"/>
                </a:solidFill>
                <a:latin typeface="Arial" panose="020B0604020202020204"/>
              </a:rPr>
              <a:t>Unsupportive of students</a:t>
            </a:r>
          </a:p>
          <a:p>
            <a:pPr marL="742932" lvl="1" indent="-285744" defTabSz="457189">
              <a:buFont typeface="Arial" panose="020B0604020202020204" pitchFamily="34" charset="0"/>
              <a:buChar char="•"/>
            </a:pPr>
            <a:r>
              <a:rPr lang="en-US" sz="3200" dirty="0">
                <a:solidFill>
                  <a:srgbClr val="003493"/>
                </a:solidFill>
                <a:latin typeface="Arial" panose="020B0604020202020204"/>
              </a:rPr>
              <a:t>Evaluation/grade concern</a:t>
            </a:r>
          </a:p>
          <a:p>
            <a:pPr marL="742932" lvl="1" indent="-285744" defTabSz="457189">
              <a:buFont typeface="Arial" panose="020B0604020202020204" pitchFamily="34" charset="0"/>
              <a:buChar char="•"/>
            </a:pPr>
            <a:r>
              <a:rPr lang="en-US" sz="3200" dirty="0">
                <a:solidFill>
                  <a:srgbClr val="003493"/>
                </a:solidFill>
                <a:latin typeface="Arial" panose="020B0604020202020204"/>
              </a:rPr>
              <a:t>Curriculum concern</a:t>
            </a:r>
          </a:p>
          <a:p>
            <a:pPr marL="742932" lvl="1" indent="-285744" defTabSz="457189">
              <a:buFont typeface="Arial" panose="020B0604020202020204" pitchFamily="34" charset="0"/>
              <a:buChar char="•"/>
            </a:pPr>
            <a:endParaRPr lang="en-US" sz="3200" dirty="0">
              <a:solidFill>
                <a:srgbClr val="00205B"/>
              </a:solidFill>
              <a:latin typeface="Arial" panose="020B0604020202020204"/>
            </a:endParaRPr>
          </a:p>
          <a:p>
            <a:pPr marL="742932" lvl="1" indent="-285744" defTabSz="457189">
              <a:buFont typeface="Arial" panose="020B0604020202020204" pitchFamily="34" charset="0"/>
              <a:buChar char="•"/>
            </a:pPr>
            <a:endParaRPr lang="en-US" dirty="0">
              <a:solidFill>
                <a:srgbClr val="00205B"/>
              </a:solidFill>
              <a:latin typeface="Arial" panose="020B0604020202020204"/>
            </a:endParaRPr>
          </a:p>
        </p:txBody>
      </p:sp>
    </p:spTree>
    <p:extLst>
      <p:ext uri="{BB962C8B-B14F-4D97-AF65-F5344CB8AC3E}">
        <p14:creationId xmlns:p14="http://schemas.microsoft.com/office/powerpoint/2010/main" val="3413948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11FCE-A1B8-2612-F59E-02857FAE2AC2}"/>
              </a:ext>
            </a:extLst>
          </p:cNvPr>
          <p:cNvSpPr>
            <a:spLocks noGrp="1"/>
          </p:cNvSpPr>
          <p:nvPr>
            <p:ph type="title"/>
          </p:nvPr>
        </p:nvSpPr>
        <p:spPr/>
        <p:txBody>
          <a:bodyPr>
            <a:normAutofit/>
          </a:bodyPr>
          <a:lstStyle/>
          <a:p>
            <a:r>
              <a:rPr lang="en-US" b="1" dirty="0">
                <a:ea typeface="Calibri Light"/>
                <a:cs typeface="Calibri Light"/>
              </a:rPr>
              <a:t>Who are WE?</a:t>
            </a:r>
            <a:br>
              <a:rPr lang="en-US" b="1" dirty="0">
                <a:ea typeface="Calibri Light"/>
                <a:cs typeface="Calibri Light"/>
              </a:rPr>
            </a:br>
            <a:r>
              <a:rPr lang="en-US" b="1" dirty="0">
                <a:ea typeface="Calibri Light"/>
                <a:cs typeface="Calibri Light"/>
              </a:rPr>
              <a:t>Contributors to the Learning Environment</a:t>
            </a:r>
          </a:p>
        </p:txBody>
      </p:sp>
      <p:sp>
        <p:nvSpPr>
          <p:cNvPr id="3" name="Content Placeholder 2">
            <a:extLst>
              <a:ext uri="{FF2B5EF4-FFF2-40B4-BE49-F238E27FC236}">
                <a16:creationId xmlns:a16="http://schemas.microsoft.com/office/drawing/2014/main" id="{9309E4F1-8B36-1FCB-98A5-79046DEAC266}"/>
              </a:ext>
            </a:extLst>
          </p:cNvPr>
          <p:cNvSpPr>
            <a:spLocks noGrp="1"/>
          </p:cNvSpPr>
          <p:nvPr>
            <p:ph idx="1"/>
          </p:nvPr>
        </p:nvSpPr>
        <p:spPr/>
        <p:txBody>
          <a:bodyPr/>
          <a:lstStyle/>
          <a:p>
            <a:endParaRPr lang="en-US" dirty="0"/>
          </a:p>
        </p:txBody>
      </p:sp>
      <p:sp>
        <p:nvSpPr>
          <p:cNvPr id="4" name="Oval 3">
            <a:extLst>
              <a:ext uri="{FF2B5EF4-FFF2-40B4-BE49-F238E27FC236}">
                <a16:creationId xmlns:a16="http://schemas.microsoft.com/office/drawing/2014/main" id="{9AE842E6-FB60-B8E5-E03A-4396220DCF6C}"/>
              </a:ext>
            </a:extLst>
          </p:cNvPr>
          <p:cNvSpPr/>
          <p:nvPr/>
        </p:nvSpPr>
        <p:spPr>
          <a:xfrm>
            <a:off x="2316869" y="3421655"/>
            <a:ext cx="1706123" cy="12853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Calibri"/>
                <a:cs typeface="Calibri"/>
              </a:rPr>
              <a:t>Faculty</a:t>
            </a: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3BC308C1-BA75-7447-E21E-1135EE18DC96}"/>
              </a:ext>
            </a:extLst>
          </p:cNvPr>
          <p:cNvSpPr/>
          <p:nvPr/>
        </p:nvSpPr>
        <p:spPr>
          <a:xfrm>
            <a:off x="8234642" y="3524940"/>
            <a:ext cx="3249974" cy="91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OUTSIDE LIFE, Personal Things</a:t>
            </a:r>
          </a:p>
        </p:txBody>
      </p:sp>
      <p:sp>
        <p:nvSpPr>
          <p:cNvPr id="6" name="Oval 5">
            <a:extLst>
              <a:ext uri="{FF2B5EF4-FFF2-40B4-BE49-F238E27FC236}">
                <a16:creationId xmlns:a16="http://schemas.microsoft.com/office/drawing/2014/main" id="{4475550E-8DA9-892E-9E27-26D7CE3060CA}"/>
              </a:ext>
            </a:extLst>
          </p:cNvPr>
          <p:cNvSpPr/>
          <p:nvPr/>
        </p:nvSpPr>
        <p:spPr>
          <a:xfrm>
            <a:off x="3421414" y="4643990"/>
            <a:ext cx="1342108" cy="1413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00FF00"/>
                </a:highlight>
                <a:uLnTx/>
                <a:uFillTx/>
                <a:latin typeface="Calibri" panose="020F0502020204030204"/>
                <a:ea typeface="Calibri"/>
                <a:cs typeface="Calibri"/>
              </a:rPr>
              <a:t>Staff</a:t>
            </a:r>
            <a:endParaRPr kumimoji="0" lang="en-US" sz="24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8B88ED9-7726-9B82-0F3D-4B93A92ED7E0}"/>
              </a:ext>
            </a:extLst>
          </p:cNvPr>
          <p:cNvSpPr/>
          <p:nvPr/>
        </p:nvSpPr>
        <p:spPr>
          <a:xfrm>
            <a:off x="2823757" y="1867379"/>
            <a:ext cx="2290018" cy="14193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highlight>
                  <a:srgbClr val="00FF00"/>
                </a:highlight>
                <a:uLnTx/>
                <a:uFillTx/>
                <a:latin typeface="Calibri" panose="020F0502020204030204"/>
                <a:ea typeface="+mn-lt"/>
                <a:cs typeface="Calibri" panose="020F0502020204030204"/>
              </a:rPr>
              <a:t>Patients</a:t>
            </a:r>
            <a:endParaRPr kumimoji="0" lang="en-US" sz="28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17B67CC6-EC7C-EBC8-0E5A-05835FF98059}"/>
              </a:ext>
            </a:extLst>
          </p:cNvPr>
          <p:cNvCxnSpPr/>
          <p:nvPr/>
        </p:nvCxnSpPr>
        <p:spPr>
          <a:xfrm flipH="1">
            <a:off x="4612051" y="2774989"/>
            <a:ext cx="1077816" cy="1437699"/>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02F632F-0955-CD13-FCBC-0CB0C707F574}"/>
              </a:ext>
            </a:extLst>
          </p:cNvPr>
          <p:cNvCxnSpPr>
            <a:cxnSpLocks/>
          </p:cNvCxnSpPr>
          <p:nvPr/>
        </p:nvCxnSpPr>
        <p:spPr>
          <a:xfrm>
            <a:off x="4652447" y="4253082"/>
            <a:ext cx="2135432" cy="14689"/>
          </a:xfrm>
          <a:prstGeom prst="straightConnector1">
            <a:avLst/>
          </a:prstGeom>
          <a:ln w="571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33B80B-5D99-903C-5EBA-7A8DADAEFFEF}"/>
              </a:ext>
            </a:extLst>
          </p:cNvPr>
          <p:cNvCxnSpPr>
            <a:cxnSpLocks/>
          </p:cNvCxnSpPr>
          <p:nvPr/>
        </p:nvCxnSpPr>
        <p:spPr>
          <a:xfrm>
            <a:off x="5855120" y="2765807"/>
            <a:ext cx="969483" cy="1419338"/>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9A9A6DA-7175-4FAB-E77D-17EA71EB435E}"/>
              </a:ext>
            </a:extLst>
          </p:cNvPr>
          <p:cNvSpPr txBox="1"/>
          <p:nvPr/>
        </p:nvSpPr>
        <p:spPr>
          <a:xfrm>
            <a:off x="4163516" y="3337670"/>
            <a:ext cx="8970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OMED</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F989A8C-BC4F-9E0D-3F5F-DE1ACE556C2A}"/>
              </a:ext>
            </a:extLst>
          </p:cNvPr>
          <p:cNvSpPr txBox="1"/>
          <p:nvPr/>
        </p:nvSpPr>
        <p:spPr>
          <a:xfrm>
            <a:off x="6575777" y="3204616"/>
            <a:ext cx="13510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STUDENTS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0DC8682-7E87-1890-0618-1921158A3CA0}"/>
              </a:ext>
            </a:extLst>
          </p:cNvPr>
          <p:cNvSpPr txBox="1"/>
          <p:nvPr/>
        </p:nvSpPr>
        <p:spPr>
          <a:xfrm>
            <a:off x="5561139" y="4336713"/>
            <a:ext cx="7777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rPr>
              <a:t>OLE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18FA0781-D877-46DE-892A-99DAD15E3BF8}"/>
              </a:ext>
            </a:extLst>
          </p:cNvPr>
          <p:cNvSpPr/>
          <p:nvPr/>
        </p:nvSpPr>
        <p:spPr>
          <a:xfrm>
            <a:off x="5912499" y="1914297"/>
            <a:ext cx="2506337" cy="1138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Calibri"/>
                <a:cs typeface="Calibri"/>
              </a:rPr>
              <a:t>Other</a:t>
            </a:r>
            <a:r>
              <a:rPr kumimoji="0" lang="en-US" sz="2400" b="0" i="0" u="none" strike="noStrike" kern="1200" cap="none" spc="0" normalizeH="0" baseline="0" noProof="0" dirty="0">
                <a:ln>
                  <a:noFill/>
                </a:ln>
                <a:solidFill>
                  <a:prstClr val="white"/>
                </a:solidFill>
                <a:effectLst/>
                <a:uLnTx/>
                <a:uFillTx/>
                <a:latin typeface="Calibri" panose="020F0502020204030204"/>
                <a:ea typeface="Calibri"/>
                <a:cs typeface="Calibri"/>
              </a:rPr>
              <a:t> </a:t>
            </a: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Calibri"/>
                <a:cs typeface="Calibri"/>
              </a:rPr>
              <a:t>Trainees</a:t>
            </a:r>
            <a:endParaRPr kumimoji="0" lang="en-US" sz="24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F2B000B-74C5-77EB-454A-E55C6978944B}"/>
              </a:ext>
            </a:extLst>
          </p:cNvPr>
          <p:cNvSpPr/>
          <p:nvPr/>
        </p:nvSpPr>
        <p:spPr>
          <a:xfrm>
            <a:off x="4881748" y="4972470"/>
            <a:ext cx="2240096" cy="91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Community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1D47A8A-4D9E-403D-6E43-7AEC33D1921B}"/>
              </a:ext>
            </a:extLst>
          </p:cNvPr>
          <p:cNvSpPr/>
          <p:nvPr/>
        </p:nvSpPr>
        <p:spPr>
          <a:xfrm>
            <a:off x="9160181" y="2049712"/>
            <a:ext cx="1781059" cy="11567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OSA</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865EBD2E-0926-EFAB-89AD-5642730F4703}"/>
              </a:ext>
            </a:extLst>
          </p:cNvPr>
          <p:cNvSpPr/>
          <p:nvPr/>
        </p:nvSpPr>
        <p:spPr>
          <a:xfrm>
            <a:off x="7595442" y="4882538"/>
            <a:ext cx="2910288" cy="1230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rPr>
              <a:t>DEI</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99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P spid="6" grpId="0" animBg="1"/>
      <p:bldP spid="7" grpId="0" animBg="1"/>
      <p:bldP spid="22" grpId="0" animBg="1"/>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2370C4-7CA6-BD63-F16E-E5634F6D9276}"/>
              </a:ext>
            </a:extLst>
          </p:cNvPr>
          <p:cNvSpPr>
            <a:spLocks noGrp="1"/>
          </p:cNvSpPr>
          <p:nvPr>
            <p:ph type="title"/>
          </p:nvPr>
        </p:nvSpPr>
        <p:spPr>
          <a:xfrm>
            <a:off x="838200" y="435101"/>
            <a:ext cx="10515600" cy="696976"/>
          </a:xfrm>
        </p:spPr>
        <p:txBody>
          <a:bodyPr/>
          <a:lstStyle/>
          <a:p>
            <a:r>
              <a:rPr lang="en-US" dirty="0"/>
              <a:t>Student quotes</a:t>
            </a:r>
          </a:p>
        </p:txBody>
      </p:sp>
      <p:sp>
        <p:nvSpPr>
          <p:cNvPr id="6" name="Speech Bubble: Rectangle with Corners Rounded 5">
            <a:extLst>
              <a:ext uri="{FF2B5EF4-FFF2-40B4-BE49-F238E27FC236}">
                <a16:creationId xmlns:a16="http://schemas.microsoft.com/office/drawing/2014/main" id="{899106A9-E3E1-A0A6-7CBD-37027EAF7C97}"/>
              </a:ext>
            </a:extLst>
          </p:cNvPr>
          <p:cNvSpPr/>
          <p:nvPr/>
        </p:nvSpPr>
        <p:spPr>
          <a:xfrm>
            <a:off x="838200" y="1503680"/>
            <a:ext cx="3393440" cy="144272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8" name="TextBox 7">
            <a:extLst>
              <a:ext uri="{FF2B5EF4-FFF2-40B4-BE49-F238E27FC236}">
                <a16:creationId xmlns:a16="http://schemas.microsoft.com/office/drawing/2014/main" id="{18F56659-ECFC-3D61-4F8A-3F975A17FF72}"/>
              </a:ext>
            </a:extLst>
          </p:cNvPr>
          <p:cNvSpPr txBox="1"/>
          <p:nvPr/>
        </p:nvSpPr>
        <p:spPr>
          <a:xfrm>
            <a:off x="756920" y="1585372"/>
            <a:ext cx="3474720" cy="1200329"/>
          </a:xfrm>
          <a:prstGeom prst="rect">
            <a:avLst/>
          </a:prstGeom>
          <a:noFill/>
        </p:spPr>
        <p:txBody>
          <a:bodyPr wrap="square" rtlCol="0">
            <a:spAutoFit/>
          </a:bodyPr>
          <a:lstStyle/>
          <a:p>
            <a:pPr algn="ctr" defTabSz="609585"/>
            <a:r>
              <a:rPr lang="en-US" sz="2400" dirty="0">
                <a:solidFill>
                  <a:srgbClr val="003493"/>
                </a:solidFill>
                <a:latin typeface="Arial" panose="020B0604020202020204"/>
                <a:ea typeface="Calibri" panose="020F0502020204030204" pitchFamily="34" charset="0"/>
                <a:cs typeface="Times New Roman" panose="02020603050405020304" pitchFamily="18" charset="0"/>
              </a:rPr>
              <a:t>“R</a:t>
            </a:r>
            <a:r>
              <a:rPr lang="en-US" sz="2400" dirty="0">
                <a:solidFill>
                  <a:srgbClr val="003493"/>
                </a:solidFill>
                <a:latin typeface="Arial" panose="020B0604020202020204"/>
              </a:rPr>
              <a:t>eferred to a patient…as </a:t>
            </a:r>
          </a:p>
          <a:p>
            <a:pPr algn="ctr" defTabSz="609585"/>
            <a:r>
              <a:rPr lang="en-US" sz="2400" dirty="0">
                <a:solidFill>
                  <a:srgbClr val="003493"/>
                </a:solidFill>
                <a:latin typeface="Arial" panose="020B0604020202020204"/>
              </a:rPr>
              <a:t>‘straight up stupid’…”</a:t>
            </a:r>
          </a:p>
        </p:txBody>
      </p:sp>
      <p:sp>
        <p:nvSpPr>
          <p:cNvPr id="9" name="Speech Bubble: Rectangle with Corners Rounded 8">
            <a:extLst>
              <a:ext uri="{FF2B5EF4-FFF2-40B4-BE49-F238E27FC236}">
                <a16:creationId xmlns:a16="http://schemas.microsoft.com/office/drawing/2014/main" id="{7C96501D-CE65-35AC-1C1D-A17FAFD94734}"/>
              </a:ext>
            </a:extLst>
          </p:cNvPr>
          <p:cNvSpPr/>
          <p:nvPr/>
        </p:nvSpPr>
        <p:spPr>
          <a:xfrm>
            <a:off x="4638040" y="1534160"/>
            <a:ext cx="3393440" cy="221488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0" name="Speech Bubble: Rectangle with Corners Rounded 9">
            <a:extLst>
              <a:ext uri="{FF2B5EF4-FFF2-40B4-BE49-F238E27FC236}">
                <a16:creationId xmlns:a16="http://schemas.microsoft.com/office/drawing/2014/main" id="{D9250703-1808-42CE-B016-74C0AF1591A1}"/>
              </a:ext>
            </a:extLst>
          </p:cNvPr>
          <p:cNvSpPr/>
          <p:nvPr/>
        </p:nvSpPr>
        <p:spPr>
          <a:xfrm>
            <a:off x="8331200" y="1503680"/>
            <a:ext cx="3474720" cy="192532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1" name="Speech Bubble: Rectangle with Corners Rounded 10">
            <a:extLst>
              <a:ext uri="{FF2B5EF4-FFF2-40B4-BE49-F238E27FC236}">
                <a16:creationId xmlns:a16="http://schemas.microsoft.com/office/drawing/2014/main" id="{4940C922-7A68-B38A-654B-3A74BCE8B3F3}"/>
              </a:ext>
            </a:extLst>
          </p:cNvPr>
          <p:cNvSpPr/>
          <p:nvPr/>
        </p:nvSpPr>
        <p:spPr>
          <a:xfrm>
            <a:off x="655320" y="3749040"/>
            <a:ext cx="3759200" cy="212344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2" name="Speech Bubble: Rectangle with Corners Rounded 11">
            <a:extLst>
              <a:ext uri="{FF2B5EF4-FFF2-40B4-BE49-F238E27FC236}">
                <a16:creationId xmlns:a16="http://schemas.microsoft.com/office/drawing/2014/main" id="{D3F41310-BB6B-DB62-91F0-F9C668B25220}"/>
              </a:ext>
            </a:extLst>
          </p:cNvPr>
          <p:cNvSpPr/>
          <p:nvPr/>
        </p:nvSpPr>
        <p:spPr>
          <a:xfrm>
            <a:off x="4638040" y="4500880"/>
            <a:ext cx="3393440" cy="137160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3" name="Speech Bubble: Rectangle with Corners Rounded 12">
            <a:extLst>
              <a:ext uri="{FF2B5EF4-FFF2-40B4-BE49-F238E27FC236}">
                <a16:creationId xmlns:a16="http://schemas.microsoft.com/office/drawing/2014/main" id="{18E1F7AE-DF62-400C-8618-1276DE671095}"/>
              </a:ext>
            </a:extLst>
          </p:cNvPr>
          <p:cNvSpPr/>
          <p:nvPr/>
        </p:nvSpPr>
        <p:spPr>
          <a:xfrm>
            <a:off x="8356600" y="4480560"/>
            <a:ext cx="3393440" cy="137160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4" name="TextBox 13">
            <a:extLst>
              <a:ext uri="{FF2B5EF4-FFF2-40B4-BE49-F238E27FC236}">
                <a16:creationId xmlns:a16="http://schemas.microsoft.com/office/drawing/2014/main" id="{81F5524E-A51E-4429-8CDB-56A8C913620F}"/>
              </a:ext>
            </a:extLst>
          </p:cNvPr>
          <p:cNvSpPr txBox="1"/>
          <p:nvPr/>
        </p:nvSpPr>
        <p:spPr>
          <a:xfrm>
            <a:off x="4638040" y="1625600"/>
            <a:ext cx="3474720" cy="1938992"/>
          </a:xfrm>
          <a:prstGeom prst="rect">
            <a:avLst/>
          </a:prstGeom>
          <a:noFill/>
        </p:spPr>
        <p:txBody>
          <a:bodyPr wrap="square" rtlCol="0">
            <a:spAutoFit/>
          </a:bodyPr>
          <a:lstStyle/>
          <a:p>
            <a:pPr algn="ctr" defTabSz="609585"/>
            <a:r>
              <a:rPr lang="en-US" sz="2400" dirty="0">
                <a:solidFill>
                  <a:srgbClr val="003493"/>
                </a:solidFill>
                <a:latin typeface="Arial" panose="020B0604020202020204"/>
              </a:rPr>
              <a:t>“Said ‘make yourself helpful, don’t just </a:t>
            </a:r>
          </a:p>
          <a:p>
            <a:pPr algn="ctr" defTabSz="609585"/>
            <a:r>
              <a:rPr lang="en-US" sz="2400" dirty="0">
                <a:solidFill>
                  <a:srgbClr val="003493"/>
                </a:solidFill>
                <a:latin typeface="Arial" panose="020B0604020202020204"/>
              </a:rPr>
              <a:t>stand there’ in a condescending tone </a:t>
            </a:r>
          </a:p>
          <a:p>
            <a:pPr algn="ctr" defTabSz="609585"/>
            <a:r>
              <a:rPr lang="en-US" sz="2400" dirty="0">
                <a:solidFill>
                  <a:srgbClr val="003493"/>
                </a:solidFill>
                <a:latin typeface="Arial" panose="020B0604020202020204"/>
              </a:rPr>
              <a:t>on my first day…”</a:t>
            </a:r>
            <a:endParaRPr lang="en-US" sz="2400" dirty="0">
              <a:solidFill>
                <a:srgbClr val="FFFFFF"/>
              </a:solidFill>
              <a:latin typeface="Arial" panose="020B0604020202020204"/>
            </a:endParaRPr>
          </a:p>
        </p:txBody>
      </p:sp>
      <p:sp>
        <p:nvSpPr>
          <p:cNvPr id="15" name="TextBox 14">
            <a:extLst>
              <a:ext uri="{FF2B5EF4-FFF2-40B4-BE49-F238E27FC236}">
                <a16:creationId xmlns:a16="http://schemas.microsoft.com/office/drawing/2014/main" id="{073795C4-2FD9-345C-6B7D-C1C022C8D02D}"/>
              </a:ext>
            </a:extLst>
          </p:cNvPr>
          <p:cNvSpPr txBox="1"/>
          <p:nvPr/>
        </p:nvSpPr>
        <p:spPr>
          <a:xfrm>
            <a:off x="8331200" y="1577220"/>
            <a:ext cx="3474720" cy="1569660"/>
          </a:xfrm>
          <a:prstGeom prst="rect">
            <a:avLst/>
          </a:prstGeom>
          <a:noFill/>
        </p:spPr>
        <p:txBody>
          <a:bodyPr wrap="square" rtlCol="0">
            <a:spAutoFit/>
          </a:bodyPr>
          <a:lstStyle/>
          <a:p>
            <a:pPr algn="ctr" defTabSz="609585"/>
            <a:r>
              <a:rPr lang="en-US" sz="2400" dirty="0">
                <a:solidFill>
                  <a:srgbClr val="003493"/>
                </a:solidFill>
                <a:latin typeface="Arial" panose="020B0604020202020204"/>
              </a:rPr>
              <a:t>“Resident told me to</a:t>
            </a:r>
          </a:p>
          <a:p>
            <a:pPr algn="ctr" defTabSz="609585"/>
            <a:r>
              <a:rPr lang="en-US" sz="2400" dirty="0">
                <a:solidFill>
                  <a:srgbClr val="003493"/>
                </a:solidFill>
                <a:latin typeface="Arial" panose="020B0604020202020204"/>
              </a:rPr>
              <a:t>‘sit in a corner’ </a:t>
            </a:r>
          </a:p>
          <a:p>
            <a:pPr algn="ctr" defTabSz="609585"/>
            <a:r>
              <a:rPr lang="en-US" sz="2400" dirty="0">
                <a:solidFill>
                  <a:srgbClr val="003493"/>
                </a:solidFill>
                <a:latin typeface="Arial" panose="020B0604020202020204"/>
              </a:rPr>
              <a:t>and pointed  aggressively…”</a:t>
            </a:r>
            <a:endParaRPr lang="en-US" sz="2400" dirty="0">
              <a:solidFill>
                <a:srgbClr val="FFFFFF"/>
              </a:solidFill>
              <a:latin typeface="Arial" panose="020B0604020202020204"/>
            </a:endParaRPr>
          </a:p>
        </p:txBody>
      </p:sp>
      <p:sp>
        <p:nvSpPr>
          <p:cNvPr id="16" name="TextBox 15">
            <a:extLst>
              <a:ext uri="{FF2B5EF4-FFF2-40B4-BE49-F238E27FC236}">
                <a16:creationId xmlns:a16="http://schemas.microsoft.com/office/drawing/2014/main" id="{9F32764B-0B86-DF56-CD97-8597D76DFF9A}"/>
              </a:ext>
            </a:extLst>
          </p:cNvPr>
          <p:cNvSpPr txBox="1"/>
          <p:nvPr/>
        </p:nvSpPr>
        <p:spPr>
          <a:xfrm>
            <a:off x="655320" y="3815437"/>
            <a:ext cx="3759200" cy="2308324"/>
          </a:xfrm>
          <a:prstGeom prst="rect">
            <a:avLst/>
          </a:prstGeom>
          <a:noFill/>
        </p:spPr>
        <p:txBody>
          <a:bodyPr wrap="square" rtlCol="0">
            <a:spAutoFit/>
          </a:bodyPr>
          <a:lstStyle/>
          <a:p>
            <a:pPr algn="ctr" defTabSz="609585"/>
            <a:r>
              <a:rPr lang="en-US" sz="2400" dirty="0">
                <a:solidFill>
                  <a:srgbClr val="003493"/>
                </a:solidFill>
                <a:latin typeface="Arial" panose="020B0604020202020204"/>
              </a:rPr>
              <a:t>“Said…I was ‘too cool and needed to fake more excitement’… I felt he was simply grading me on my personality.”</a:t>
            </a:r>
          </a:p>
          <a:p>
            <a:pPr defTabSz="609585"/>
            <a:endParaRPr lang="en-US" sz="2400" dirty="0">
              <a:solidFill>
                <a:srgbClr val="FFFFFF"/>
              </a:solidFill>
              <a:latin typeface="Arial" panose="020B0604020202020204"/>
            </a:endParaRPr>
          </a:p>
        </p:txBody>
      </p:sp>
      <p:sp>
        <p:nvSpPr>
          <p:cNvPr id="17" name="TextBox 16">
            <a:extLst>
              <a:ext uri="{FF2B5EF4-FFF2-40B4-BE49-F238E27FC236}">
                <a16:creationId xmlns:a16="http://schemas.microsoft.com/office/drawing/2014/main" id="{55D750CC-BB64-8462-51CF-505B51AE37D7}"/>
              </a:ext>
            </a:extLst>
          </p:cNvPr>
          <p:cNvSpPr txBox="1"/>
          <p:nvPr/>
        </p:nvSpPr>
        <p:spPr>
          <a:xfrm>
            <a:off x="4765040" y="4523620"/>
            <a:ext cx="3149600" cy="1569660"/>
          </a:xfrm>
          <a:prstGeom prst="rect">
            <a:avLst/>
          </a:prstGeom>
          <a:noFill/>
        </p:spPr>
        <p:txBody>
          <a:bodyPr wrap="square" rtlCol="0">
            <a:spAutoFit/>
          </a:bodyPr>
          <a:lstStyle/>
          <a:p>
            <a:pPr algn="ctr" defTabSz="609585"/>
            <a:r>
              <a:rPr lang="en-US" sz="2400" dirty="0">
                <a:solidFill>
                  <a:srgbClr val="003493"/>
                </a:solidFill>
                <a:latin typeface="Arial" panose="020B0604020202020204"/>
                <a:ea typeface="Calibri" panose="020F0502020204030204" pitchFamily="34" charset="0"/>
                <a:cs typeface="Times New Roman" panose="02020603050405020304" pitchFamily="18" charset="0"/>
              </a:rPr>
              <a:t>“She was very hands off and did not speak much to me at all...”</a:t>
            </a:r>
          </a:p>
          <a:p>
            <a:pPr defTabSz="609585"/>
            <a:endParaRPr lang="en-US" sz="2400" dirty="0">
              <a:solidFill>
                <a:srgbClr val="FFFFFF"/>
              </a:solidFill>
              <a:latin typeface="Arial" panose="020B0604020202020204"/>
            </a:endParaRPr>
          </a:p>
        </p:txBody>
      </p:sp>
      <p:sp>
        <p:nvSpPr>
          <p:cNvPr id="18" name="TextBox 17">
            <a:extLst>
              <a:ext uri="{FF2B5EF4-FFF2-40B4-BE49-F238E27FC236}">
                <a16:creationId xmlns:a16="http://schemas.microsoft.com/office/drawing/2014/main" id="{17FB51DB-9532-D9A1-ACA8-310DE6E32AD6}"/>
              </a:ext>
            </a:extLst>
          </p:cNvPr>
          <p:cNvSpPr txBox="1"/>
          <p:nvPr/>
        </p:nvSpPr>
        <p:spPr>
          <a:xfrm>
            <a:off x="8448040" y="4554100"/>
            <a:ext cx="3139440" cy="1569660"/>
          </a:xfrm>
          <a:prstGeom prst="rect">
            <a:avLst/>
          </a:prstGeom>
          <a:noFill/>
        </p:spPr>
        <p:txBody>
          <a:bodyPr wrap="square" rtlCol="0">
            <a:spAutoFit/>
          </a:bodyPr>
          <a:lstStyle/>
          <a:p>
            <a:pPr algn="ctr" defTabSz="609585"/>
            <a:r>
              <a:rPr lang="en-US" sz="2400" dirty="0">
                <a:solidFill>
                  <a:srgbClr val="003493"/>
                </a:solidFill>
                <a:latin typeface="Arial" panose="020B0604020202020204"/>
                <a:ea typeface="Calibri" panose="020F0502020204030204" pitchFamily="34" charset="0"/>
                <a:cs typeface="Times New Roman" panose="02020603050405020304" pitchFamily="18" charset="0"/>
              </a:rPr>
              <a:t>“My preceptor did not even take the time to learn my name...”</a:t>
            </a:r>
          </a:p>
          <a:p>
            <a:pPr defTabSz="609585"/>
            <a:endParaRPr lang="en-US" sz="2400" dirty="0">
              <a:solidFill>
                <a:srgbClr val="FFFFFF"/>
              </a:solidFill>
              <a:latin typeface="Arial" panose="020B0604020202020204"/>
            </a:endParaRPr>
          </a:p>
        </p:txBody>
      </p:sp>
    </p:spTree>
    <p:extLst>
      <p:ext uri="{BB962C8B-B14F-4D97-AF65-F5344CB8AC3E}">
        <p14:creationId xmlns:p14="http://schemas.microsoft.com/office/powerpoint/2010/main" val="250389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234590-570A-0EAA-7A17-E637F43C08BC}"/>
              </a:ext>
            </a:extLst>
          </p:cNvPr>
          <p:cNvSpPr>
            <a:spLocks noGrp="1"/>
          </p:cNvSpPr>
          <p:nvPr>
            <p:ph type="title"/>
          </p:nvPr>
        </p:nvSpPr>
        <p:spPr>
          <a:xfrm>
            <a:off x="838200" y="516237"/>
            <a:ext cx="10515600" cy="1174451"/>
          </a:xfrm>
        </p:spPr>
        <p:txBody>
          <a:bodyPr anchor="t">
            <a:normAutofit/>
          </a:bodyPr>
          <a:lstStyle/>
          <a:p>
            <a:r>
              <a:rPr lang="en-US" dirty="0"/>
              <a:t>What is “Co-Creation”?</a:t>
            </a:r>
          </a:p>
        </p:txBody>
      </p:sp>
      <p:graphicFrame>
        <p:nvGraphicFramePr>
          <p:cNvPr id="5" name="Content Placeholder 1">
            <a:extLst>
              <a:ext uri="{FF2B5EF4-FFF2-40B4-BE49-F238E27FC236}">
                <a16:creationId xmlns:a16="http://schemas.microsoft.com/office/drawing/2014/main" id="{36E4A9D1-1F82-D0CC-57F4-E775176DB798}"/>
              </a:ext>
            </a:extLst>
          </p:cNvPr>
          <p:cNvGraphicFramePr>
            <a:graphicFrameLocks noGrp="1"/>
          </p:cNvGraphicFramePr>
          <p:nvPr>
            <p:ph idx="1"/>
          </p:nvPr>
        </p:nvGraphicFramePr>
        <p:xfrm>
          <a:off x="838200" y="1825625"/>
          <a:ext cx="105156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809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32DDE03F-5AFB-274F-BB73-34B34AD7285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4141AA56-1115-0640-B807-F65EBDC4B26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B7FD4DD7-4C11-C246-A841-76524CBC05A8}"/>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4BF828C1-29C2-4B4E-B8C7-8E1DDCFE3ED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92E347DE-597B-1D4E-A5EF-A5B659AEAF88}"/>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F5966B30-927B-8340-AF8A-49D8CD3EE27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graphicEl>
                                              <a:dgm id="{5FB875CC-8A9B-B647-ADB8-56D85A61E93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3A290F90-0102-3449-9441-B7E526435B5D}"/>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03E1D8D4-3D20-924F-B49F-BD3328B53FF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2346105C-7F12-CA46-AD9E-81F91D8D096E}"/>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C8A07F3D-5F62-044F-83A8-D82CF8FD6AFA}"/>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687516D6-28B6-D444-9252-B5033AE3FF8C}"/>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graphicEl>
                                              <a:dgm id="{3AB5771C-3F30-824C-A029-FBCAB2CCA11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DB6A5086-4F01-9F49-BD6A-D5606A46A3C7}"/>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graphicEl>
                                              <a:dgm id="{AFB6E660-F312-0F4E-AD25-32C4B0427C3E}"/>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graphicEl>
                                              <a:dgm id="{67FAE873-97D2-4847-999E-D513AE1442A0}"/>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graphicEl>
                                              <a:dgm id="{176C7938-3DBC-C44D-BF21-11CD36539EB1}"/>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graphicEl>
                                              <a:dgm id="{5F3C86F6-7006-E942-A963-792AA67015B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26E347-47BF-DF33-A4D3-FF2F74B87140}"/>
              </a:ext>
            </a:extLst>
          </p:cNvPr>
          <p:cNvSpPr>
            <a:spLocks noGrp="1"/>
          </p:cNvSpPr>
          <p:nvPr>
            <p:ph type="body" idx="1"/>
          </p:nvPr>
        </p:nvSpPr>
        <p:spPr>
          <a:xfrm>
            <a:off x="831851" y="3547245"/>
            <a:ext cx="10515600" cy="1500187"/>
          </a:xfrm>
        </p:spPr>
        <p:txBody>
          <a:bodyPr/>
          <a:lstStyle/>
          <a:p>
            <a:r>
              <a:rPr lang="en-US" dirty="0"/>
              <a:t>Impact of Co-Creation by Cluster</a:t>
            </a:r>
          </a:p>
        </p:txBody>
      </p:sp>
      <p:sp>
        <p:nvSpPr>
          <p:cNvPr id="3" name="Title 2">
            <a:extLst>
              <a:ext uri="{FF2B5EF4-FFF2-40B4-BE49-F238E27FC236}">
                <a16:creationId xmlns:a16="http://schemas.microsoft.com/office/drawing/2014/main" id="{40004A67-BBB9-C491-18AE-B470BEAD3AAD}"/>
              </a:ext>
            </a:extLst>
          </p:cNvPr>
          <p:cNvSpPr>
            <a:spLocks noGrp="1"/>
          </p:cNvSpPr>
          <p:nvPr>
            <p:ph type="title"/>
          </p:nvPr>
        </p:nvSpPr>
        <p:spPr>
          <a:xfrm>
            <a:off x="713864" y="2032512"/>
            <a:ext cx="10515600" cy="1386657"/>
          </a:xfrm>
        </p:spPr>
        <p:txBody>
          <a:bodyPr/>
          <a:lstStyle/>
          <a:p>
            <a:r>
              <a:rPr lang="en-US" dirty="0"/>
              <a:t>Why do We Care?</a:t>
            </a:r>
          </a:p>
        </p:txBody>
      </p:sp>
    </p:spTree>
    <p:extLst>
      <p:ext uri="{BB962C8B-B14F-4D97-AF65-F5344CB8AC3E}">
        <p14:creationId xmlns:p14="http://schemas.microsoft.com/office/powerpoint/2010/main" val="360688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B3E11-511E-4590-C206-B11DDBF4A7A5}"/>
              </a:ext>
            </a:extLst>
          </p:cNvPr>
          <p:cNvSpPr>
            <a:spLocks noGrp="1"/>
          </p:cNvSpPr>
          <p:nvPr>
            <p:ph type="title"/>
          </p:nvPr>
        </p:nvSpPr>
        <p:spPr>
          <a:xfrm>
            <a:off x="838200" y="516237"/>
            <a:ext cx="10515600" cy="1174451"/>
          </a:xfrm>
        </p:spPr>
        <p:txBody>
          <a:bodyPr anchor="t">
            <a:normAutofit/>
          </a:bodyPr>
          <a:lstStyle/>
          <a:p>
            <a:r>
              <a:rPr lang="en-US" sz="3733" dirty="0"/>
              <a:t>Why do We Care?</a:t>
            </a:r>
            <a:br>
              <a:rPr lang="en-US" sz="3733" dirty="0"/>
            </a:br>
            <a:r>
              <a:rPr lang="en-US" sz="3733" dirty="0"/>
              <a:t>Impact of Co-Creation</a:t>
            </a:r>
          </a:p>
        </p:txBody>
      </p:sp>
      <p:graphicFrame>
        <p:nvGraphicFramePr>
          <p:cNvPr id="5" name="Content Placeholder 1">
            <a:extLst>
              <a:ext uri="{FF2B5EF4-FFF2-40B4-BE49-F238E27FC236}">
                <a16:creationId xmlns:a16="http://schemas.microsoft.com/office/drawing/2014/main" id="{B6EF37B1-D4CF-B375-B048-797C9BD55DD0}"/>
              </a:ext>
            </a:extLst>
          </p:cNvPr>
          <p:cNvGraphicFramePr>
            <a:graphicFrameLocks noGrp="1"/>
          </p:cNvGraphicFramePr>
          <p:nvPr>
            <p:ph idx="1"/>
          </p:nvPr>
        </p:nvGraphicFramePr>
        <p:xfrm>
          <a:off x="838200" y="1895855"/>
          <a:ext cx="10515600" cy="4316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000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3CE85AD2-7509-4C2B-B3A0-9758840A6C2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59B15FF3-EBBB-47CB-B19D-37BEE61DC2B8}"/>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F94DECB0-6D49-48F6-8E40-156E918EDCE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F9C908F-CAEB-457C-9DA1-98865177639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58A89B5-21D2-4043-8F19-3095C2D787E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FAA835D2-B8F6-4552-B515-A0CF50EA25A2}"/>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E9110490-38A8-4614-AFC7-2ABF186C2A9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E4973A30-C361-4EB2-96FA-1B39CAD1BCB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38BDC042-FF1F-43D1-BAD6-3C483FEC143F}"/>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1E2CD573-8CC5-48F6-82B5-84A00ECA7BB3}"/>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D09FC7B0-97E0-4520-B0D9-56828065F6F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052A73BB-D528-4215-9016-EF2C592D5A6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952D00-0497-6907-C643-A481C2E1EE93}"/>
              </a:ext>
            </a:extLst>
          </p:cNvPr>
          <p:cNvSpPr>
            <a:spLocks noGrp="1"/>
          </p:cNvSpPr>
          <p:nvPr>
            <p:ph type="title"/>
          </p:nvPr>
        </p:nvSpPr>
        <p:spPr/>
        <p:txBody>
          <a:bodyPr/>
          <a:lstStyle/>
          <a:p>
            <a:r>
              <a:rPr lang="en-US" sz="3733" dirty="0"/>
              <a:t>Co-Creation ----</a:t>
            </a:r>
            <a:r>
              <a:rPr lang="en-US" sz="3733" dirty="0">
                <a:sym typeface="Wingdings" pitchFamily="2" charset="2"/>
              </a:rPr>
              <a:t></a:t>
            </a:r>
            <a:r>
              <a:rPr lang="en-US" sz="3733" dirty="0"/>
              <a:t/>
            </a:r>
            <a:br>
              <a:rPr lang="en-US" sz="3733" dirty="0"/>
            </a:br>
            <a:r>
              <a:rPr lang="en-US" sz="3733" dirty="0"/>
              <a:t>Psychosocial Learning Environment</a:t>
            </a:r>
            <a:br>
              <a:rPr lang="en-US" sz="3733" dirty="0"/>
            </a:br>
            <a:endParaRPr lang="en-US" sz="3733" dirty="0"/>
          </a:p>
        </p:txBody>
      </p:sp>
      <p:sp>
        <p:nvSpPr>
          <p:cNvPr id="4" name="Content Placeholder 3" descr="Social Network">
            <a:extLst>
              <a:ext uri="{FF2B5EF4-FFF2-40B4-BE49-F238E27FC236}">
                <a16:creationId xmlns:a16="http://schemas.microsoft.com/office/drawing/2014/main" id="{35525C9B-A6B1-5509-D0E3-955508688DB2}"/>
              </a:ext>
            </a:extLst>
          </p:cNvPr>
          <p:cNvSpPr>
            <a:spLocks noGrp="1"/>
          </p:cNvSpPr>
          <p:nvPr>
            <p:ph idx="1"/>
          </p:nvPr>
        </p:nvSpPr>
        <p:spPr>
          <a:xfrm>
            <a:off x="493485" y="2162627"/>
            <a:ext cx="2859315" cy="2612572"/>
          </a:xfrm>
          <a:prstGeom prst="rect">
            <a:avLst/>
          </a:prstGeom>
          <a: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
        <p:nvSpPr>
          <p:cNvPr id="5" name="TextBox 4">
            <a:extLst>
              <a:ext uri="{FF2B5EF4-FFF2-40B4-BE49-F238E27FC236}">
                <a16:creationId xmlns:a16="http://schemas.microsoft.com/office/drawing/2014/main" id="{12428AE4-8CED-CFF0-7FD6-900C60507E54}"/>
              </a:ext>
            </a:extLst>
          </p:cNvPr>
          <p:cNvSpPr txBox="1"/>
          <p:nvPr/>
        </p:nvSpPr>
        <p:spPr>
          <a:xfrm>
            <a:off x="3559629" y="1799773"/>
            <a:ext cx="7794172" cy="4524315"/>
          </a:xfrm>
          <a:prstGeom prst="rect">
            <a:avLst/>
          </a:prstGeom>
          <a:noFill/>
        </p:spPr>
        <p:txBody>
          <a:bodyPr wrap="square" rtlCol="0">
            <a:spAutoFit/>
          </a:bodyPr>
          <a:lstStyle/>
          <a:p>
            <a:pPr marL="380990" indent="-380990" defTabSz="609585">
              <a:buFont typeface="Wingdings" pitchFamily="2" charset="2"/>
              <a:buChar char="Ø"/>
            </a:pPr>
            <a:r>
              <a:rPr lang="en-US" sz="2400" b="1" dirty="0">
                <a:solidFill>
                  <a:srgbClr val="00205B"/>
                </a:solidFill>
                <a:latin typeface="Arial" panose="020B0604020202020204"/>
              </a:rPr>
              <a:t>Enhanced</a:t>
            </a:r>
            <a:r>
              <a:rPr lang="en-US" sz="2400" dirty="0">
                <a:solidFill>
                  <a:srgbClr val="00205B"/>
                </a:solidFill>
                <a:latin typeface="Arial" panose="020B0604020202020204"/>
              </a:rPr>
              <a:t> </a:t>
            </a:r>
          </a:p>
          <a:p>
            <a:pPr marL="990575" lvl="1" indent="-380990" defTabSz="609585">
              <a:buFont typeface="Wingdings" pitchFamily="2" charset="2"/>
              <a:buChar char="Ø"/>
            </a:pPr>
            <a:r>
              <a:rPr lang="en-US" sz="2400" dirty="0">
                <a:solidFill>
                  <a:srgbClr val="00205B"/>
                </a:solidFill>
                <a:latin typeface="Arial" panose="020B0604020202020204"/>
              </a:rPr>
              <a:t>Relationships</a:t>
            </a:r>
          </a:p>
          <a:p>
            <a:pPr marL="990575" lvl="1" indent="-380990" defTabSz="609585">
              <a:buFont typeface="Wingdings" pitchFamily="2" charset="2"/>
              <a:buChar char="Ø"/>
            </a:pPr>
            <a:r>
              <a:rPr lang="en-US" sz="2400" dirty="0">
                <a:solidFill>
                  <a:srgbClr val="00205B"/>
                </a:solidFill>
                <a:latin typeface="Arial" panose="020B0604020202020204"/>
              </a:rPr>
              <a:t>Sense of Identity</a:t>
            </a:r>
          </a:p>
          <a:p>
            <a:pPr marL="990575" lvl="1" indent="-380990" defTabSz="609585">
              <a:buFont typeface="Wingdings" pitchFamily="2" charset="2"/>
              <a:buChar char="Ø"/>
            </a:pPr>
            <a:r>
              <a:rPr lang="en-US" sz="2400" dirty="0">
                <a:solidFill>
                  <a:srgbClr val="00205B"/>
                </a:solidFill>
                <a:latin typeface="Arial" panose="020B0604020202020204"/>
              </a:rPr>
              <a:t>Sense of Belonging</a:t>
            </a:r>
          </a:p>
          <a:p>
            <a:pPr marL="990575" lvl="1" indent="-380990" defTabSz="609585">
              <a:buFont typeface="Wingdings" pitchFamily="2" charset="2"/>
              <a:buChar char="Ø"/>
            </a:pPr>
            <a:r>
              <a:rPr lang="en-US" sz="2400" dirty="0">
                <a:solidFill>
                  <a:srgbClr val="00205B"/>
                </a:solidFill>
                <a:latin typeface="Arial" panose="020B0604020202020204"/>
              </a:rPr>
              <a:t>Sense of Cohesion</a:t>
            </a:r>
          </a:p>
          <a:p>
            <a:pPr marL="380990" indent="-380990" defTabSz="609585">
              <a:buFont typeface="Wingdings" pitchFamily="2" charset="2"/>
              <a:buChar char="Ø"/>
            </a:pPr>
            <a:endParaRPr lang="en-US" sz="2400" dirty="0">
              <a:solidFill>
                <a:srgbClr val="00205B"/>
              </a:solidFill>
              <a:latin typeface="Arial" panose="020B0604020202020204"/>
            </a:endParaRPr>
          </a:p>
          <a:p>
            <a:pPr marL="380990" indent="-380990" defTabSz="609585">
              <a:buFont typeface="Wingdings" pitchFamily="2" charset="2"/>
              <a:buChar char="q"/>
            </a:pPr>
            <a:r>
              <a:rPr lang="en-US" sz="2400" b="1" dirty="0">
                <a:solidFill>
                  <a:srgbClr val="00205B"/>
                </a:solidFill>
                <a:latin typeface="Arial" panose="020B0604020202020204"/>
              </a:rPr>
              <a:t>SKILLS</a:t>
            </a:r>
            <a:r>
              <a:rPr lang="en-US" sz="2400" dirty="0">
                <a:solidFill>
                  <a:srgbClr val="00205B"/>
                </a:solidFill>
                <a:latin typeface="Arial" panose="020B0604020202020204"/>
              </a:rPr>
              <a:t>: </a:t>
            </a:r>
          </a:p>
          <a:p>
            <a:pPr marL="990575" lvl="1" indent="-380990" defTabSz="609585">
              <a:buFont typeface="Wingdings" pitchFamily="2" charset="2"/>
              <a:buChar char="q"/>
            </a:pPr>
            <a:r>
              <a:rPr lang="en-US" sz="2400" dirty="0">
                <a:solidFill>
                  <a:srgbClr val="00205B"/>
                </a:solidFill>
                <a:latin typeface="Arial" panose="020B0604020202020204"/>
              </a:rPr>
              <a:t>Communication</a:t>
            </a:r>
          </a:p>
          <a:p>
            <a:pPr marL="990575" lvl="1" indent="-380990" defTabSz="609585">
              <a:buFont typeface="Wingdings" pitchFamily="2" charset="2"/>
              <a:buChar char="q"/>
            </a:pPr>
            <a:r>
              <a:rPr lang="en-US" sz="2400" dirty="0">
                <a:solidFill>
                  <a:srgbClr val="00205B"/>
                </a:solidFill>
                <a:latin typeface="Arial" panose="020B0604020202020204"/>
              </a:rPr>
              <a:t>Collaboration</a:t>
            </a:r>
          </a:p>
          <a:p>
            <a:pPr marL="990575" lvl="1" indent="-380990" defTabSz="609585">
              <a:buFont typeface="Wingdings" pitchFamily="2" charset="2"/>
              <a:buChar char="q"/>
            </a:pPr>
            <a:r>
              <a:rPr lang="en-US" sz="2400" dirty="0">
                <a:solidFill>
                  <a:srgbClr val="00205B"/>
                </a:solidFill>
                <a:latin typeface="Arial" panose="020B0604020202020204"/>
              </a:rPr>
              <a:t>Conflict Management and Civility</a:t>
            </a:r>
          </a:p>
          <a:p>
            <a:pPr marL="990575" lvl="1" indent="-380990" defTabSz="609585">
              <a:buFont typeface="Wingdings" pitchFamily="2" charset="2"/>
              <a:buChar char="q"/>
            </a:pPr>
            <a:r>
              <a:rPr lang="en-US" sz="2400" dirty="0">
                <a:solidFill>
                  <a:srgbClr val="00205B"/>
                </a:solidFill>
                <a:latin typeface="Arial" panose="020B0604020202020204"/>
              </a:rPr>
              <a:t>Implicit Bias Training</a:t>
            </a:r>
          </a:p>
          <a:p>
            <a:pPr marL="990575" lvl="1" indent="-380990" defTabSz="609585">
              <a:buFont typeface="Wingdings" pitchFamily="2" charset="2"/>
              <a:buChar char="q"/>
            </a:pPr>
            <a:r>
              <a:rPr lang="en-US" sz="2400" dirty="0">
                <a:solidFill>
                  <a:srgbClr val="00205B"/>
                </a:solidFill>
                <a:latin typeface="Arial" panose="020B0604020202020204"/>
              </a:rPr>
              <a:t>Upstander Training</a:t>
            </a:r>
          </a:p>
        </p:txBody>
      </p:sp>
    </p:spTree>
    <p:extLst>
      <p:ext uri="{BB962C8B-B14F-4D97-AF65-F5344CB8AC3E}">
        <p14:creationId xmlns:p14="http://schemas.microsoft.com/office/powerpoint/2010/main" val="262588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5">
                                            <p:txEl>
                                              <p:pRg st="1" end="1"/>
                                            </p:txEl>
                                          </p:spTgt>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5">
                                            <p:txEl>
                                              <p:pRg st="9" end="9"/>
                                            </p:txEl>
                                          </p:spTgt>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5">
                                            <p:txEl>
                                              <p:pRg st="10" end="10"/>
                                            </p:txEl>
                                          </p:spTgt>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5" grpI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9EC0FF-0A0F-AE01-9C30-D6B7D966E2C3}"/>
              </a:ext>
            </a:extLst>
          </p:cNvPr>
          <p:cNvSpPr>
            <a:spLocks noGrp="1"/>
          </p:cNvSpPr>
          <p:nvPr>
            <p:ph type="title"/>
          </p:nvPr>
        </p:nvSpPr>
        <p:spPr/>
        <p:txBody>
          <a:bodyPr/>
          <a:lstStyle/>
          <a:p>
            <a:r>
              <a:rPr lang="en-US" dirty="0">
                <a:solidFill>
                  <a:schemeClr val="bg2"/>
                </a:solidFill>
              </a:rPr>
              <a:t>Co-Creation ---</a:t>
            </a:r>
            <a:r>
              <a:rPr lang="en-US" dirty="0">
                <a:solidFill>
                  <a:schemeClr val="bg2"/>
                </a:solidFill>
                <a:sym typeface="Wingdings" pitchFamily="2" charset="2"/>
              </a:rPr>
              <a:t></a:t>
            </a:r>
            <a:r>
              <a:rPr lang="en-US" dirty="0">
                <a:solidFill>
                  <a:schemeClr val="bg2"/>
                </a:solidFill>
              </a:rPr>
              <a:t> </a:t>
            </a:r>
            <a:br>
              <a:rPr lang="en-US" dirty="0">
                <a:solidFill>
                  <a:schemeClr val="bg2"/>
                </a:solidFill>
              </a:rPr>
            </a:br>
            <a:r>
              <a:rPr lang="en-US" dirty="0">
                <a:solidFill>
                  <a:schemeClr val="bg2"/>
                </a:solidFill>
              </a:rPr>
              <a:t>Motivation and Metacognition</a:t>
            </a:r>
            <a:br>
              <a:rPr lang="en-US" dirty="0">
                <a:solidFill>
                  <a:schemeClr val="bg2"/>
                </a:solidFill>
              </a:rPr>
            </a:br>
            <a:endParaRPr lang="en-US" dirty="0"/>
          </a:p>
        </p:txBody>
      </p:sp>
      <p:sp>
        <p:nvSpPr>
          <p:cNvPr id="4" name="Content Placeholder 3" descr="Person with Idea">
            <a:extLst>
              <a:ext uri="{FF2B5EF4-FFF2-40B4-BE49-F238E27FC236}">
                <a16:creationId xmlns:a16="http://schemas.microsoft.com/office/drawing/2014/main" id="{4F5BE4F7-2293-CFD9-8E4E-849D8B420FF7}"/>
              </a:ext>
            </a:extLst>
          </p:cNvPr>
          <p:cNvSpPr>
            <a:spLocks noGrp="1"/>
          </p:cNvSpPr>
          <p:nvPr>
            <p:ph idx="1"/>
          </p:nvPr>
        </p:nvSpPr>
        <p:spPr>
          <a:xfrm>
            <a:off x="304799" y="2280783"/>
            <a:ext cx="2467428" cy="2537959"/>
          </a:xfrm>
          <a:prstGeom prst="rect">
            <a:avLst/>
          </a:prstGeom>
          <a: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
        <p:nvSpPr>
          <p:cNvPr id="7" name="TextBox 6">
            <a:extLst>
              <a:ext uri="{FF2B5EF4-FFF2-40B4-BE49-F238E27FC236}">
                <a16:creationId xmlns:a16="http://schemas.microsoft.com/office/drawing/2014/main" id="{6EFF4F7C-1091-6C9D-4257-FEE39CDE34F5}"/>
              </a:ext>
            </a:extLst>
          </p:cNvPr>
          <p:cNvSpPr txBox="1"/>
          <p:nvPr/>
        </p:nvSpPr>
        <p:spPr>
          <a:xfrm>
            <a:off x="2902858" y="2008538"/>
            <a:ext cx="7634513" cy="4524315"/>
          </a:xfrm>
          <a:prstGeom prst="rect">
            <a:avLst/>
          </a:prstGeom>
          <a:noFill/>
        </p:spPr>
        <p:txBody>
          <a:bodyPr wrap="square">
            <a:spAutoFit/>
          </a:bodyPr>
          <a:lstStyle/>
          <a:p>
            <a:pPr marL="380990" indent="-380990" defTabSz="609585">
              <a:buFont typeface="Wingdings" pitchFamily="2" charset="2"/>
              <a:buChar char="Ø"/>
            </a:pPr>
            <a:r>
              <a:rPr lang="en-US" sz="2400" b="1" dirty="0">
                <a:solidFill>
                  <a:srgbClr val="00205B"/>
                </a:solidFill>
                <a:latin typeface="Arial" panose="020B0604020202020204"/>
              </a:rPr>
              <a:t>Enhanced</a:t>
            </a:r>
            <a:r>
              <a:rPr lang="en-US" sz="2400" dirty="0">
                <a:solidFill>
                  <a:srgbClr val="00205B"/>
                </a:solidFill>
                <a:latin typeface="Arial" panose="020B0604020202020204"/>
              </a:rPr>
              <a:t> </a:t>
            </a:r>
          </a:p>
          <a:p>
            <a:pPr marL="990575" lvl="1" indent="-380990" defTabSz="609585">
              <a:buFont typeface="Wingdings" pitchFamily="2" charset="2"/>
              <a:buChar char="Ø"/>
            </a:pPr>
            <a:r>
              <a:rPr lang="en-US" sz="2400" dirty="0">
                <a:solidFill>
                  <a:srgbClr val="00205B"/>
                </a:solidFill>
                <a:latin typeface="Arial" panose="020B0604020202020204"/>
              </a:rPr>
              <a:t>Perspectives of teachers’ </a:t>
            </a:r>
            <a:r>
              <a:rPr lang="en-US" sz="2400" dirty="0">
                <a:solidFill>
                  <a:srgbClr val="00205B"/>
                </a:solidFill>
                <a:latin typeface="Arial" panose="020B0604020202020204"/>
                <a:sym typeface="Wingdings" panose="05000000000000000000" pitchFamily="2" charset="2"/>
              </a:rPr>
              <a:t></a:t>
            </a:r>
            <a:r>
              <a:rPr lang="en-US" sz="2400" dirty="0">
                <a:solidFill>
                  <a:srgbClr val="00205B"/>
                </a:solidFill>
                <a:latin typeface="Arial" panose="020B0604020202020204"/>
              </a:rPr>
              <a:t>--</a:t>
            </a:r>
            <a:r>
              <a:rPr lang="en-US" sz="2400" dirty="0">
                <a:solidFill>
                  <a:srgbClr val="00205B"/>
                </a:solidFill>
                <a:latin typeface="Arial" panose="020B0604020202020204"/>
                <a:sym typeface="Wingdings" panose="05000000000000000000" pitchFamily="2" charset="2"/>
              </a:rPr>
              <a:t></a:t>
            </a:r>
            <a:r>
              <a:rPr lang="en-US" sz="2400" dirty="0">
                <a:solidFill>
                  <a:srgbClr val="00205B"/>
                </a:solidFill>
                <a:latin typeface="Arial" panose="020B0604020202020204"/>
              </a:rPr>
              <a:t> learners’ on education</a:t>
            </a:r>
          </a:p>
          <a:p>
            <a:pPr marL="990575" lvl="1" indent="-380990" defTabSz="609585">
              <a:buFont typeface="Wingdings" pitchFamily="2" charset="2"/>
              <a:buChar char="Ø"/>
            </a:pPr>
            <a:r>
              <a:rPr lang="en-US" sz="2400" dirty="0">
                <a:solidFill>
                  <a:srgbClr val="00205B"/>
                </a:solidFill>
                <a:latin typeface="Arial" panose="020B0604020202020204"/>
              </a:rPr>
              <a:t>Ownership, Responsibility, Engagement, Motivation, Confidence</a:t>
            </a:r>
          </a:p>
          <a:p>
            <a:pPr defTabSz="609585"/>
            <a:endParaRPr lang="en-US" sz="2400" dirty="0">
              <a:solidFill>
                <a:srgbClr val="00205B"/>
              </a:solidFill>
              <a:latin typeface="Arial" panose="020B0604020202020204"/>
            </a:endParaRPr>
          </a:p>
          <a:p>
            <a:pPr marL="380990" indent="-380990" defTabSz="609585">
              <a:buFont typeface="Wingdings" pitchFamily="2" charset="2"/>
              <a:buChar char="q"/>
            </a:pPr>
            <a:r>
              <a:rPr lang="en-US" sz="2400" b="1" dirty="0">
                <a:solidFill>
                  <a:srgbClr val="00205B"/>
                </a:solidFill>
                <a:latin typeface="Arial" panose="020B0604020202020204"/>
              </a:rPr>
              <a:t>SKILLS</a:t>
            </a:r>
            <a:r>
              <a:rPr lang="en-US" sz="2400" dirty="0">
                <a:solidFill>
                  <a:srgbClr val="00205B"/>
                </a:solidFill>
                <a:latin typeface="Arial" panose="020B0604020202020204"/>
              </a:rPr>
              <a:t> (metacognitive): </a:t>
            </a:r>
          </a:p>
          <a:p>
            <a:pPr marL="990575" lvl="1" indent="-380990" defTabSz="609585">
              <a:buFont typeface="Wingdings" pitchFamily="2" charset="2"/>
              <a:buChar char="q"/>
            </a:pPr>
            <a:r>
              <a:rPr lang="en-US" sz="2400" dirty="0">
                <a:solidFill>
                  <a:srgbClr val="00205B"/>
                </a:solidFill>
                <a:latin typeface="Arial" panose="020B0604020202020204"/>
              </a:rPr>
              <a:t>Ability to use prior </a:t>
            </a:r>
            <a:r>
              <a:rPr lang="en-US" sz="2400" b="1" dirty="0">
                <a:solidFill>
                  <a:srgbClr val="00205B"/>
                </a:solidFill>
                <a:latin typeface="Arial" panose="020B0604020202020204"/>
              </a:rPr>
              <a:t>knowledge</a:t>
            </a:r>
            <a:r>
              <a:rPr lang="en-US" sz="2400" dirty="0">
                <a:solidFill>
                  <a:srgbClr val="00205B"/>
                </a:solidFill>
                <a:latin typeface="Arial" panose="020B0604020202020204"/>
              </a:rPr>
              <a:t> to </a:t>
            </a:r>
          </a:p>
          <a:p>
            <a:pPr marL="990575" lvl="1" indent="-380990" defTabSz="609585">
              <a:buFont typeface="Wingdings" pitchFamily="2" charset="2"/>
              <a:buChar char="q"/>
            </a:pPr>
            <a:r>
              <a:rPr lang="en-US" sz="2400" b="1" dirty="0">
                <a:solidFill>
                  <a:srgbClr val="00205B"/>
                </a:solidFill>
                <a:latin typeface="Arial" panose="020B0604020202020204"/>
              </a:rPr>
              <a:t>plan a strategy </a:t>
            </a:r>
            <a:r>
              <a:rPr lang="en-US" sz="2400" dirty="0">
                <a:solidFill>
                  <a:srgbClr val="00205B"/>
                </a:solidFill>
                <a:latin typeface="Arial" panose="020B0604020202020204"/>
              </a:rPr>
              <a:t>for approaching task,</a:t>
            </a:r>
          </a:p>
          <a:p>
            <a:pPr marL="990575" lvl="1" indent="-380990" defTabSz="609585">
              <a:buFont typeface="Wingdings" pitchFamily="2" charset="2"/>
              <a:buChar char="q"/>
            </a:pPr>
            <a:r>
              <a:rPr lang="en-US" sz="2400" dirty="0">
                <a:solidFill>
                  <a:srgbClr val="00205B"/>
                </a:solidFill>
                <a:latin typeface="Arial" panose="020B0604020202020204"/>
              </a:rPr>
              <a:t>take steps to </a:t>
            </a:r>
            <a:r>
              <a:rPr lang="en-US" sz="2400" b="1" dirty="0">
                <a:solidFill>
                  <a:srgbClr val="00205B"/>
                </a:solidFill>
                <a:latin typeface="Arial" panose="020B0604020202020204"/>
              </a:rPr>
              <a:t>problem solve</a:t>
            </a:r>
            <a:r>
              <a:rPr lang="en-US" sz="2400" dirty="0">
                <a:solidFill>
                  <a:srgbClr val="00205B"/>
                </a:solidFill>
                <a:latin typeface="Arial" panose="020B0604020202020204"/>
              </a:rPr>
              <a:t>,</a:t>
            </a:r>
          </a:p>
          <a:p>
            <a:pPr marL="990575" lvl="1" indent="-380990" defTabSz="609585">
              <a:buFont typeface="Wingdings" pitchFamily="2" charset="2"/>
              <a:buChar char="q"/>
            </a:pPr>
            <a:r>
              <a:rPr lang="en-US" sz="2400" b="1" dirty="0">
                <a:solidFill>
                  <a:srgbClr val="00205B"/>
                </a:solidFill>
                <a:latin typeface="Arial" panose="020B0604020202020204"/>
              </a:rPr>
              <a:t>reflect</a:t>
            </a:r>
            <a:r>
              <a:rPr lang="en-US" sz="2400" dirty="0">
                <a:solidFill>
                  <a:srgbClr val="00205B"/>
                </a:solidFill>
                <a:latin typeface="Arial" panose="020B0604020202020204"/>
              </a:rPr>
              <a:t> on and </a:t>
            </a:r>
            <a:r>
              <a:rPr lang="en-US" sz="2400" b="1" dirty="0">
                <a:solidFill>
                  <a:srgbClr val="00205B"/>
                </a:solidFill>
                <a:latin typeface="Arial" panose="020B0604020202020204"/>
              </a:rPr>
              <a:t>evaluate</a:t>
            </a:r>
            <a:r>
              <a:rPr lang="en-US" sz="2400" dirty="0">
                <a:solidFill>
                  <a:srgbClr val="00205B"/>
                </a:solidFill>
                <a:latin typeface="Arial" panose="020B0604020202020204"/>
              </a:rPr>
              <a:t> results, </a:t>
            </a:r>
          </a:p>
          <a:p>
            <a:pPr marL="990575" lvl="1" indent="-380990" defTabSz="609585">
              <a:buFont typeface="Wingdings" pitchFamily="2" charset="2"/>
              <a:buChar char="q"/>
            </a:pPr>
            <a:r>
              <a:rPr lang="en-US" sz="2400" b="1" dirty="0">
                <a:solidFill>
                  <a:srgbClr val="00205B"/>
                </a:solidFill>
                <a:latin typeface="Arial" panose="020B0604020202020204"/>
              </a:rPr>
              <a:t>modify</a:t>
            </a:r>
            <a:r>
              <a:rPr lang="en-US" sz="2400" dirty="0">
                <a:solidFill>
                  <a:srgbClr val="00205B"/>
                </a:solidFill>
                <a:latin typeface="Arial" panose="020B0604020202020204"/>
              </a:rPr>
              <a:t> one's approach as needed</a:t>
            </a:r>
          </a:p>
        </p:txBody>
      </p:sp>
    </p:spTree>
    <p:extLst>
      <p:ext uri="{BB962C8B-B14F-4D97-AF65-F5344CB8AC3E}">
        <p14:creationId xmlns:p14="http://schemas.microsoft.com/office/powerpoint/2010/main" val="116243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F67C4-3DFF-CE25-F54F-CAFFCD68A4B0}"/>
              </a:ext>
            </a:extLst>
          </p:cNvPr>
          <p:cNvSpPr>
            <a:spLocks noGrp="1"/>
          </p:cNvSpPr>
          <p:nvPr>
            <p:ph type="title"/>
          </p:nvPr>
        </p:nvSpPr>
        <p:spPr/>
        <p:txBody>
          <a:bodyPr/>
          <a:lstStyle/>
          <a:p>
            <a:r>
              <a:rPr lang="en-US" b="0" i="0" dirty="0">
                <a:solidFill>
                  <a:schemeClr val="bg2"/>
                </a:solidFill>
              </a:rPr>
              <a:t>Co-Creation---</a:t>
            </a:r>
            <a:r>
              <a:rPr lang="en-US" b="0" i="0" dirty="0">
                <a:solidFill>
                  <a:schemeClr val="bg2"/>
                </a:solidFill>
                <a:sym typeface="Wingdings" pitchFamily="2" charset="2"/>
              </a:rPr>
              <a:t></a:t>
            </a:r>
            <a:br>
              <a:rPr lang="en-US" b="0" i="0" dirty="0">
                <a:solidFill>
                  <a:schemeClr val="bg2"/>
                </a:solidFill>
                <a:sym typeface="Wingdings" pitchFamily="2" charset="2"/>
              </a:rPr>
            </a:br>
            <a:r>
              <a:rPr lang="en-US" b="0" i="0" dirty="0">
                <a:solidFill>
                  <a:schemeClr val="bg2"/>
                </a:solidFill>
              </a:rPr>
              <a:t>Q</a:t>
            </a:r>
            <a:r>
              <a:rPr lang="en-US" dirty="0">
                <a:solidFill>
                  <a:schemeClr val="bg2"/>
                </a:solidFill>
              </a:rPr>
              <a:t>uality of Educational Design</a:t>
            </a:r>
            <a:br>
              <a:rPr lang="en-US" dirty="0">
                <a:solidFill>
                  <a:schemeClr val="bg2"/>
                </a:solidFill>
              </a:rPr>
            </a:br>
            <a:endParaRPr lang="en-US" dirty="0"/>
          </a:p>
        </p:txBody>
      </p:sp>
      <p:sp>
        <p:nvSpPr>
          <p:cNvPr id="4" name="Content Placeholder 3" descr="Inpatient with solid fill">
            <a:extLst>
              <a:ext uri="{FF2B5EF4-FFF2-40B4-BE49-F238E27FC236}">
                <a16:creationId xmlns:a16="http://schemas.microsoft.com/office/drawing/2014/main" id="{5D1BF780-9460-CDB7-4F12-E94D2CAAC262}"/>
              </a:ext>
            </a:extLst>
          </p:cNvPr>
          <p:cNvSpPr>
            <a:spLocks noGrp="1"/>
          </p:cNvSpPr>
          <p:nvPr>
            <p:ph idx="1"/>
          </p:nvPr>
        </p:nvSpPr>
        <p:spPr>
          <a:xfrm>
            <a:off x="649517" y="2409372"/>
            <a:ext cx="2616199" cy="2946400"/>
          </a:xfrm>
          <a:prstGeom prst="rect">
            <a:avLst/>
          </a:prstGeom>
          <a:blipFill>
            <a:blip r:embed="rId2">
              <a:extLst>
                <a:ext uri="{96DAC541-7B7A-43D3-8B79-37D633B846F1}">
                  <asvg:svgBlip xmlns=""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
        <p:nvSpPr>
          <p:cNvPr id="5" name="TextBox 4">
            <a:extLst>
              <a:ext uri="{FF2B5EF4-FFF2-40B4-BE49-F238E27FC236}">
                <a16:creationId xmlns:a16="http://schemas.microsoft.com/office/drawing/2014/main" id="{CBF9F1A1-8652-34E3-2C5A-B54AA78DC359}"/>
              </a:ext>
            </a:extLst>
          </p:cNvPr>
          <p:cNvSpPr txBox="1"/>
          <p:nvPr/>
        </p:nvSpPr>
        <p:spPr>
          <a:xfrm>
            <a:off x="3454400" y="2409372"/>
            <a:ext cx="8518486" cy="4154984"/>
          </a:xfrm>
          <a:prstGeom prst="rect">
            <a:avLst/>
          </a:prstGeom>
          <a:noFill/>
        </p:spPr>
        <p:txBody>
          <a:bodyPr wrap="none" rtlCol="0">
            <a:spAutoFit/>
          </a:bodyPr>
          <a:lstStyle/>
          <a:p>
            <a:pPr marL="380990" indent="-380990" defTabSz="609585">
              <a:buFont typeface="Wingdings" pitchFamily="2" charset="2"/>
              <a:buChar char="Ø"/>
            </a:pPr>
            <a:r>
              <a:rPr lang="en-US" sz="2400" b="1" dirty="0">
                <a:solidFill>
                  <a:srgbClr val="00205B"/>
                </a:solidFill>
                <a:latin typeface="Arial" panose="020B0604020202020204"/>
              </a:rPr>
              <a:t>Enhanced</a:t>
            </a:r>
          </a:p>
          <a:p>
            <a:pPr marL="990575" lvl="1" indent="-380990" defTabSz="609585">
              <a:buFont typeface="Wingdings" pitchFamily="2" charset="2"/>
              <a:buChar char="Ø"/>
            </a:pPr>
            <a:r>
              <a:rPr lang="en-US" sz="2400" dirty="0">
                <a:solidFill>
                  <a:srgbClr val="00205B"/>
                </a:solidFill>
                <a:latin typeface="Arial" panose="020B0604020202020204"/>
              </a:rPr>
              <a:t>Expertise of All Stakeholders</a:t>
            </a:r>
          </a:p>
          <a:p>
            <a:pPr marL="380990" indent="-380990" defTabSz="609585">
              <a:buFont typeface="Wingdings" pitchFamily="2" charset="2"/>
              <a:buChar char="Ø"/>
            </a:pPr>
            <a:endParaRPr lang="en-US" sz="2400" dirty="0">
              <a:solidFill>
                <a:srgbClr val="00205B"/>
              </a:solidFill>
              <a:latin typeface="Arial" panose="020B0604020202020204"/>
            </a:endParaRPr>
          </a:p>
          <a:p>
            <a:pPr marL="380990" indent="-380990" defTabSz="609585">
              <a:buFont typeface="Wingdings" pitchFamily="2" charset="2"/>
              <a:buChar char="q"/>
            </a:pPr>
            <a:r>
              <a:rPr lang="en-US" sz="2400" b="1" dirty="0">
                <a:solidFill>
                  <a:srgbClr val="00205B"/>
                </a:solidFill>
                <a:latin typeface="Arial" panose="020B0604020202020204"/>
              </a:rPr>
              <a:t>SKILLS</a:t>
            </a:r>
          </a:p>
          <a:p>
            <a:pPr marL="990575" lvl="1" indent="-380990" defTabSz="609585">
              <a:buFont typeface="Wingdings" pitchFamily="2" charset="2"/>
              <a:buChar char="q"/>
            </a:pPr>
            <a:r>
              <a:rPr lang="en-US" sz="2400" dirty="0">
                <a:solidFill>
                  <a:srgbClr val="00205B"/>
                </a:solidFill>
                <a:latin typeface="Arial" panose="020B0604020202020204"/>
              </a:rPr>
              <a:t>”Seriously listening” to each others’ voices increased: </a:t>
            </a:r>
          </a:p>
          <a:p>
            <a:pPr marL="1600160" lvl="2" indent="-380990" defTabSz="609585">
              <a:buFont typeface="Wingdings" pitchFamily="2" charset="2"/>
              <a:buChar char="q"/>
            </a:pPr>
            <a:r>
              <a:rPr lang="en-US" sz="2400" dirty="0">
                <a:solidFill>
                  <a:srgbClr val="00205B"/>
                </a:solidFill>
                <a:latin typeface="Arial" panose="020B0604020202020204"/>
              </a:rPr>
              <a:t>Learner performance</a:t>
            </a:r>
          </a:p>
          <a:p>
            <a:pPr marL="1600160" lvl="2" indent="-380990" defTabSz="609585">
              <a:buFont typeface="Wingdings" pitchFamily="2" charset="2"/>
              <a:buChar char="q"/>
            </a:pPr>
            <a:r>
              <a:rPr lang="en-US" sz="2400" dirty="0">
                <a:solidFill>
                  <a:srgbClr val="00205B"/>
                </a:solidFill>
                <a:latin typeface="Arial" panose="020B0604020202020204"/>
              </a:rPr>
              <a:t>Perceptions</a:t>
            </a:r>
          </a:p>
          <a:p>
            <a:pPr marL="1600160" lvl="2" indent="-380990" defTabSz="609585">
              <a:buFont typeface="Wingdings" pitchFamily="2" charset="2"/>
              <a:buChar char="q"/>
            </a:pPr>
            <a:r>
              <a:rPr lang="en-US" sz="2400" dirty="0">
                <a:solidFill>
                  <a:srgbClr val="00205B"/>
                </a:solidFill>
                <a:latin typeface="Arial" panose="020B0604020202020204"/>
              </a:rPr>
              <a:t>Attendance </a:t>
            </a:r>
          </a:p>
          <a:p>
            <a:pPr marL="990575" lvl="1" indent="-380990" defTabSz="609585">
              <a:buFont typeface="Wingdings" pitchFamily="2" charset="2"/>
              <a:buChar char="q"/>
            </a:pPr>
            <a:r>
              <a:rPr lang="en-US" sz="2400" dirty="0">
                <a:solidFill>
                  <a:srgbClr val="00205B"/>
                </a:solidFill>
                <a:latin typeface="Arial" panose="020B0604020202020204"/>
              </a:rPr>
              <a:t>Design and Outcomes Analysis and REFLECTION</a:t>
            </a:r>
          </a:p>
          <a:p>
            <a:pPr marL="990575" lvl="1" indent="-380990" defTabSz="609585">
              <a:buFont typeface="Wingdings" pitchFamily="2" charset="2"/>
              <a:buChar char="q"/>
            </a:pPr>
            <a:r>
              <a:rPr lang="en-US" sz="2400" dirty="0">
                <a:solidFill>
                  <a:srgbClr val="00205B"/>
                </a:solidFill>
                <a:latin typeface="Arial" panose="020B0604020202020204"/>
              </a:rPr>
              <a:t>PDSA Cycles (self and system)</a:t>
            </a:r>
          </a:p>
          <a:p>
            <a:pPr defTabSz="609585"/>
            <a:endParaRPr lang="en-US" sz="2400" dirty="0">
              <a:solidFill>
                <a:srgbClr val="FFFFFF"/>
              </a:solidFill>
              <a:latin typeface="Arial" panose="020B0604020202020204"/>
            </a:endParaRPr>
          </a:p>
        </p:txBody>
      </p:sp>
    </p:spTree>
    <p:extLst>
      <p:ext uri="{BB962C8B-B14F-4D97-AF65-F5344CB8AC3E}">
        <p14:creationId xmlns:p14="http://schemas.microsoft.com/office/powerpoint/2010/main" val="185006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BE2105-25B4-03CD-F3FA-B021B3CFE359}"/>
              </a:ext>
            </a:extLst>
          </p:cNvPr>
          <p:cNvSpPr>
            <a:spLocks noGrp="1"/>
          </p:cNvSpPr>
          <p:nvPr>
            <p:ph type="body" idx="1"/>
          </p:nvPr>
        </p:nvSpPr>
        <p:spPr/>
        <p:txBody>
          <a:bodyPr/>
          <a:lstStyle/>
          <a:p>
            <a:r>
              <a:rPr lang="en-US" dirty="0"/>
              <a:t>PUTTING IT ALL TOGETHER!</a:t>
            </a:r>
          </a:p>
        </p:txBody>
      </p:sp>
      <p:sp>
        <p:nvSpPr>
          <p:cNvPr id="3" name="Title 2">
            <a:extLst>
              <a:ext uri="{FF2B5EF4-FFF2-40B4-BE49-F238E27FC236}">
                <a16:creationId xmlns:a16="http://schemas.microsoft.com/office/drawing/2014/main" id="{27948B50-A795-4E20-9C39-8DF5AE4E9476}"/>
              </a:ext>
            </a:extLst>
          </p:cNvPr>
          <p:cNvSpPr>
            <a:spLocks noGrp="1"/>
          </p:cNvSpPr>
          <p:nvPr>
            <p:ph type="title"/>
          </p:nvPr>
        </p:nvSpPr>
        <p:spPr/>
        <p:txBody>
          <a:bodyPr/>
          <a:lstStyle/>
          <a:p>
            <a:r>
              <a:rPr lang="en-US" dirty="0"/>
              <a:t>Who Contributes to the Co-Creation of LE?</a:t>
            </a:r>
          </a:p>
        </p:txBody>
      </p:sp>
    </p:spTree>
    <p:extLst>
      <p:ext uri="{BB962C8B-B14F-4D97-AF65-F5344CB8AC3E}">
        <p14:creationId xmlns:p14="http://schemas.microsoft.com/office/powerpoint/2010/main" val="1632210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B8D1A233-B3AC-FECC-3446-B941DA43F0BA}"/>
              </a:ext>
            </a:extLst>
          </p:cNvPr>
          <p:cNvPicPr>
            <a:picLocks noGrp="1" noChangeAspect="1"/>
          </p:cNvPicPr>
          <p:nvPr>
            <p:ph idx="4294967295"/>
          </p:nvPr>
        </p:nvPicPr>
        <p:blipFill>
          <a:blip r:embed="rId3"/>
          <a:stretch>
            <a:fillRect/>
          </a:stretch>
        </p:blipFill>
        <p:spPr>
          <a:xfrm>
            <a:off x="3278037" y="316942"/>
            <a:ext cx="5694152" cy="6334983"/>
          </a:xfrm>
        </p:spPr>
      </p:pic>
      <p:sp>
        <p:nvSpPr>
          <p:cNvPr id="2" name="TextBox 1">
            <a:extLst>
              <a:ext uri="{FF2B5EF4-FFF2-40B4-BE49-F238E27FC236}">
                <a16:creationId xmlns:a16="http://schemas.microsoft.com/office/drawing/2014/main" id="{2395FF94-2066-9F1A-3C4B-329CF2D89BAC}"/>
              </a:ext>
            </a:extLst>
          </p:cNvPr>
          <p:cNvSpPr txBox="1"/>
          <p:nvPr/>
        </p:nvSpPr>
        <p:spPr>
          <a:xfrm>
            <a:off x="180333" y="503913"/>
            <a:ext cx="3657600" cy="381642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609585"/>
            <a:r>
              <a:rPr lang="en-US" sz="2400" b="1" u="sng" dirty="0">
                <a:solidFill>
                  <a:srgbClr val="00205B"/>
                </a:solidFill>
                <a:latin typeface="Arial" panose="020B0604020202020204"/>
                <a:cs typeface="Arial"/>
              </a:rPr>
              <a:t>Design </a:t>
            </a:r>
            <a:r>
              <a:rPr lang="en-US" sz="2400" u="sng" dirty="0">
                <a:solidFill>
                  <a:srgbClr val="00205B"/>
                </a:solidFill>
                <a:latin typeface="Arial" panose="020B0604020202020204"/>
                <a:cs typeface="Arial"/>
              </a:rPr>
              <a:t>Plan: </a:t>
            </a:r>
          </a:p>
          <a:p>
            <a:pPr defTabSz="609585"/>
            <a:r>
              <a:rPr lang="en-US" sz="2400" b="1" i="1" dirty="0">
                <a:solidFill>
                  <a:srgbClr val="FF0000"/>
                </a:solidFill>
                <a:latin typeface="Arial" panose="020B0604020202020204"/>
                <a:cs typeface="Arial"/>
              </a:rPr>
              <a:t>Outer to Inner</a:t>
            </a:r>
          </a:p>
          <a:p>
            <a:pPr marL="380990" indent="-380990" defTabSz="609585">
              <a:buFont typeface="Arial"/>
              <a:buChar char="•"/>
            </a:pPr>
            <a:r>
              <a:rPr lang="en-US" sz="2400" dirty="0">
                <a:solidFill>
                  <a:srgbClr val="00205B"/>
                </a:solidFill>
                <a:latin typeface="Arial" panose="020B0604020202020204"/>
                <a:cs typeface="Arial"/>
              </a:rPr>
              <a:t>Curricular Reform</a:t>
            </a:r>
          </a:p>
          <a:p>
            <a:pPr marL="380990" indent="-380990" defTabSz="609585">
              <a:buFont typeface="Arial"/>
              <a:buChar char="•"/>
            </a:pPr>
            <a:r>
              <a:rPr lang="en-US" sz="2400" dirty="0">
                <a:solidFill>
                  <a:srgbClr val="00205B"/>
                </a:solidFill>
                <a:latin typeface="Arial" panose="020B0604020202020204"/>
                <a:cs typeface="Arial"/>
              </a:rPr>
              <a:t>Student Advisory Groups</a:t>
            </a:r>
          </a:p>
          <a:p>
            <a:pPr marL="380990" indent="-380990" defTabSz="609585">
              <a:buFont typeface="Arial"/>
              <a:buChar char="•"/>
            </a:pPr>
            <a:r>
              <a:rPr lang="en-US" sz="2400" dirty="0">
                <a:solidFill>
                  <a:srgbClr val="00205B"/>
                </a:solidFill>
                <a:latin typeface="Arial" panose="020B0604020202020204"/>
                <a:cs typeface="Arial"/>
              </a:rPr>
              <a:t>ELEAP</a:t>
            </a:r>
          </a:p>
          <a:p>
            <a:pPr marL="380990" indent="-380990" defTabSz="609585">
              <a:buFont typeface="Arial"/>
              <a:buChar char="•"/>
            </a:pPr>
            <a:r>
              <a:rPr lang="en-US" sz="2400" dirty="0">
                <a:solidFill>
                  <a:srgbClr val="00205B"/>
                </a:solidFill>
                <a:latin typeface="Arial" panose="020B0604020202020204"/>
                <a:cs typeface="Arial"/>
              </a:rPr>
              <a:t>Affinity Group Leads</a:t>
            </a:r>
          </a:p>
          <a:p>
            <a:pPr marL="380990" indent="-380990" defTabSz="609585">
              <a:buFont typeface="Arial"/>
              <a:buChar char="•"/>
            </a:pPr>
            <a:r>
              <a:rPr lang="en-US" sz="2400" dirty="0">
                <a:solidFill>
                  <a:srgbClr val="00205B"/>
                </a:solidFill>
                <a:latin typeface="Arial" panose="020B0604020202020204"/>
                <a:cs typeface="Arial"/>
              </a:rPr>
              <a:t>Curricular Reps</a:t>
            </a:r>
          </a:p>
          <a:p>
            <a:pPr marL="380990" indent="-380990" defTabSz="609585">
              <a:buFont typeface="Arial"/>
              <a:buChar char="•"/>
            </a:pPr>
            <a:r>
              <a:rPr lang="en-US" sz="2400" dirty="0">
                <a:solidFill>
                  <a:srgbClr val="00205B"/>
                </a:solidFill>
                <a:latin typeface="Arial" panose="020B0604020202020204"/>
                <a:cs typeface="Arial"/>
              </a:rPr>
              <a:t>Class Leaders</a:t>
            </a:r>
          </a:p>
          <a:p>
            <a:pPr marL="380990" indent="-380990" defTabSz="609585">
              <a:buFont typeface="Arial"/>
              <a:buChar char="•"/>
            </a:pPr>
            <a:r>
              <a:rPr lang="en-US" sz="2400" dirty="0" err="1">
                <a:solidFill>
                  <a:srgbClr val="00205B"/>
                </a:solidFill>
                <a:latin typeface="Arial" panose="020B0604020202020204"/>
                <a:cs typeface="Arial"/>
              </a:rPr>
              <a:t>JoLT</a:t>
            </a:r>
            <a:endParaRPr lang="en-US" sz="2400" dirty="0">
              <a:solidFill>
                <a:srgbClr val="00205B"/>
              </a:solidFill>
              <a:latin typeface="Arial" panose="020B0604020202020204"/>
              <a:cs typeface="Arial"/>
            </a:endParaRPr>
          </a:p>
        </p:txBody>
      </p:sp>
      <p:sp>
        <p:nvSpPr>
          <p:cNvPr id="5" name="TextBox 4">
            <a:extLst>
              <a:ext uri="{FF2B5EF4-FFF2-40B4-BE49-F238E27FC236}">
                <a16:creationId xmlns:a16="http://schemas.microsoft.com/office/drawing/2014/main" id="{10766C8A-FCE1-19B8-376B-11F16A6C2CF1}"/>
              </a:ext>
            </a:extLst>
          </p:cNvPr>
          <p:cNvSpPr txBox="1"/>
          <p:nvPr/>
        </p:nvSpPr>
        <p:spPr>
          <a:xfrm>
            <a:off x="8972189" y="4204036"/>
            <a:ext cx="3657600" cy="233910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609585"/>
            <a:r>
              <a:rPr lang="en-US" sz="2400" b="1" u="sng" dirty="0">
                <a:solidFill>
                  <a:srgbClr val="00205B"/>
                </a:solidFill>
                <a:latin typeface="Arial" panose="020B0604020202020204"/>
                <a:cs typeface="Arial"/>
              </a:rPr>
              <a:t>Daily </a:t>
            </a:r>
            <a:r>
              <a:rPr lang="en-US" sz="2400" u="sng" dirty="0">
                <a:solidFill>
                  <a:srgbClr val="00205B"/>
                </a:solidFill>
                <a:latin typeface="Arial" panose="020B0604020202020204"/>
                <a:cs typeface="Arial"/>
              </a:rPr>
              <a:t>Doing: </a:t>
            </a:r>
          </a:p>
          <a:p>
            <a:pPr defTabSz="609585"/>
            <a:r>
              <a:rPr lang="en-US" sz="2400" b="1" i="1" dirty="0">
                <a:solidFill>
                  <a:srgbClr val="005C05"/>
                </a:solidFill>
                <a:latin typeface="Arial" panose="020B0604020202020204"/>
                <a:cs typeface="Arial"/>
              </a:rPr>
              <a:t>Inner to Outer Circle:</a:t>
            </a:r>
          </a:p>
          <a:p>
            <a:pPr marL="380990" indent="-380990" defTabSz="609585">
              <a:buFont typeface="Arial"/>
              <a:buChar char="•"/>
            </a:pPr>
            <a:r>
              <a:rPr lang="en-US" sz="2400" dirty="0">
                <a:solidFill>
                  <a:srgbClr val="00205B"/>
                </a:solidFill>
                <a:latin typeface="Arial" panose="020B0604020202020204"/>
                <a:cs typeface="Arial"/>
              </a:rPr>
              <a:t>Intentionally Skillful</a:t>
            </a:r>
          </a:p>
          <a:p>
            <a:pPr marL="380990" indent="-380990" defTabSz="609585">
              <a:buFont typeface="Arial"/>
              <a:buChar char="•"/>
            </a:pPr>
            <a:r>
              <a:rPr lang="en-US" sz="2400" dirty="0">
                <a:solidFill>
                  <a:srgbClr val="00205B"/>
                </a:solidFill>
                <a:latin typeface="Arial" panose="020B0604020202020204"/>
                <a:cs typeface="Arial"/>
              </a:rPr>
              <a:t>Role Modeling</a:t>
            </a:r>
          </a:p>
          <a:p>
            <a:pPr marL="380990" indent="-380990" defTabSz="609585">
              <a:buFont typeface="Arial"/>
              <a:buChar char="•"/>
            </a:pPr>
            <a:r>
              <a:rPr lang="en-US" sz="2400" dirty="0">
                <a:solidFill>
                  <a:srgbClr val="00205B"/>
                </a:solidFill>
                <a:latin typeface="Arial" panose="020B0604020202020204"/>
                <a:cs typeface="Arial"/>
              </a:rPr>
              <a:t>Train the Trainers</a:t>
            </a:r>
          </a:p>
          <a:p>
            <a:pPr defTabSz="609585"/>
            <a:endParaRPr lang="en-US" sz="2400" dirty="0">
              <a:solidFill>
                <a:srgbClr val="00205B"/>
              </a:solidFill>
              <a:latin typeface="Arial" panose="020B0604020202020204"/>
              <a:cs typeface="Arial"/>
            </a:endParaRPr>
          </a:p>
        </p:txBody>
      </p:sp>
      <p:sp>
        <p:nvSpPr>
          <p:cNvPr id="3" name="TextBox 2">
            <a:extLst>
              <a:ext uri="{FF2B5EF4-FFF2-40B4-BE49-F238E27FC236}">
                <a16:creationId xmlns:a16="http://schemas.microsoft.com/office/drawing/2014/main" id="{616F3A51-0D18-A3C9-1A6D-9CCA858EEB6C}"/>
              </a:ext>
            </a:extLst>
          </p:cNvPr>
          <p:cNvSpPr txBox="1"/>
          <p:nvPr/>
        </p:nvSpPr>
        <p:spPr>
          <a:xfrm>
            <a:off x="7852230" y="206076"/>
            <a:ext cx="5065487" cy="3539046"/>
          </a:xfrm>
          <a:prstGeom prst="rect">
            <a:avLst/>
          </a:prstGeom>
          <a:noFill/>
        </p:spPr>
        <p:txBody>
          <a:bodyPr wrap="square" rtlCol="0">
            <a:spAutoFit/>
          </a:bodyPr>
          <a:lstStyle/>
          <a:p>
            <a:pPr algn="ctr" defTabSz="609585"/>
            <a:r>
              <a:rPr lang="en-US" sz="3733" b="1" dirty="0">
                <a:solidFill>
                  <a:srgbClr val="00205B"/>
                </a:solidFill>
                <a:latin typeface="Arial" panose="020B0604020202020204"/>
              </a:rPr>
              <a:t>Framework of </a:t>
            </a:r>
          </a:p>
          <a:p>
            <a:pPr algn="ctr" defTabSz="609585"/>
            <a:r>
              <a:rPr lang="en-US" sz="3733" b="1" dirty="0">
                <a:solidFill>
                  <a:srgbClr val="00205B"/>
                </a:solidFill>
                <a:latin typeface="Arial" panose="020B0604020202020204"/>
              </a:rPr>
              <a:t>Stakeholder Involvement </a:t>
            </a:r>
          </a:p>
          <a:p>
            <a:pPr algn="ctr" defTabSz="609585"/>
            <a:r>
              <a:rPr lang="en-US" sz="3733" b="1" dirty="0">
                <a:solidFill>
                  <a:srgbClr val="00205B"/>
                </a:solidFill>
                <a:latin typeface="Arial" panose="020B0604020202020204"/>
              </a:rPr>
              <a:t>in </a:t>
            </a:r>
          </a:p>
          <a:p>
            <a:pPr algn="ctr" defTabSz="609585"/>
            <a:r>
              <a:rPr lang="en-US" sz="3733" b="1" dirty="0">
                <a:solidFill>
                  <a:srgbClr val="00205B"/>
                </a:solidFill>
                <a:latin typeface="Arial" panose="020B0604020202020204"/>
              </a:rPr>
              <a:t>Co-Creation</a:t>
            </a:r>
          </a:p>
          <a:p>
            <a:pPr defTabSz="609585"/>
            <a:endParaRPr lang="en-US" sz="3733" b="1" dirty="0">
              <a:solidFill>
                <a:srgbClr val="00205B"/>
              </a:solidFill>
              <a:latin typeface="Arial" panose="020B0604020202020204"/>
            </a:endParaRPr>
          </a:p>
        </p:txBody>
      </p:sp>
    </p:spTree>
    <p:extLst>
      <p:ext uri="{BB962C8B-B14F-4D97-AF65-F5344CB8AC3E}">
        <p14:creationId xmlns:p14="http://schemas.microsoft.com/office/powerpoint/2010/main" val="356966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587CA3DE-3F81-E3FA-CAB5-4EDEC6D818CA}"/>
              </a:ext>
            </a:extLst>
          </p:cNvPr>
          <p:cNvGraphicFramePr>
            <a:graphicFrameLocks noGrp="1"/>
          </p:cNvGraphicFramePr>
          <p:nvPr>
            <p:ph idx="1"/>
          </p:nvPr>
        </p:nvGraphicFramePr>
        <p:xfrm>
          <a:off x="838200" y="1825625"/>
          <a:ext cx="105156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450E692B-FBF4-1065-4051-A8E3C355972E}"/>
              </a:ext>
            </a:extLst>
          </p:cNvPr>
          <p:cNvSpPr>
            <a:spLocks noGrp="1"/>
          </p:cNvSpPr>
          <p:nvPr>
            <p:ph type="title"/>
          </p:nvPr>
        </p:nvSpPr>
        <p:spPr/>
        <p:txBody>
          <a:bodyPr/>
          <a:lstStyle/>
          <a:p>
            <a:r>
              <a:rPr lang="en-US" dirty="0"/>
              <a:t>Co-Creation Skill Development: The How by Role</a:t>
            </a:r>
          </a:p>
        </p:txBody>
      </p:sp>
    </p:spTree>
    <p:extLst>
      <p:ext uri="{BB962C8B-B14F-4D97-AF65-F5344CB8AC3E}">
        <p14:creationId xmlns:p14="http://schemas.microsoft.com/office/powerpoint/2010/main" val="1820720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D97B-5F19-9C87-E9FC-232235869126}"/>
              </a:ext>
            </a:extLst>
          </p:cNvPr>
          <p:cNvSpPr>
            <a:spLocks noGrp="1"/>
          </p:cNvSpPr>
          <p:nvPr>
            <p:ph type="title"/>
          </p:nvPr>
        </p:nvSpPr>
        <p:spPr/>
        <p:txBody>
          <a:bodyPr/>
          <a:lstStyle/>
          <a:p>
            <a:r>
              <a:rPr lang="en-US" b="1" dirty="0">
                <a:solidFill>
                  <a:srgbClr val="FFFF00"/>
                </a:solidFill>
                <a:cs typeface="Calibri Light"/>
              </a:rPr>
              <a:t>Our Learning Environment Golden Circle</a:t>
            </a:r>
            <a:endParaRPr lang="en-US" b="1" dirty="0">
              <a:solidFill>
                <a:srgbClr val="FFFF00"/>
              </a:solidFill>
            </a:endParaRPr>
          </a:p>
        </p:txBody>
      </p:sp>
      <p:sp>
        <p:nvSpPr>
          <p:cNvPr id="3" name="Content Placeholder 2">
            <a:extLst>
              <a:ext uri="{FF2B5EF4-FFF2-40B4-BE49-F238E27FC236}">
                <a16:creationId xmlns:a16="http://schemas.microsoft.com/office/drawing/2014/main" id="{04112D32-6B26-5744-D136-5997D8314D51}"/>
              </a:ext>
            </a:extLst>
          </p:cNvPr>
          <p:cNvSpPr>
            <a:spLocks noGrp="1"/>
          </p:cNvSpPr>
          <p:nvPr>
            <p:ph idx="1"/>
          </p:nvPr>
        </p:nvSpPr>
        <p:spPr>
          <a:xfrm>
            <a:off x="1000080" y="1687914"/>
            <a:ext cx="10360090" cy="4351338"/>
          </a:xfrm>
        </p:spPr>
        <p:txBody>
          <a:bodyPr/>
          <a:lstStyle/>
          <a:p>
            <a:endParaRPr lang="en-US"/>
          </a:p>
        </p:txBody>
      </p:sp>
      <p:sp>
        <p:nvSpPr>
          <p:cNvPr id="4" name="Flowchart: Connector 3">
            <a:extLst>
              <a:ext uri="{FF2B5EF4-FFF2-40B4-BE49-F238E27FC236}">
                <a16:creationId xmlns:a16="http://schemas.microsoft.com/office/drawing/2014/main" id="{20ADE6A9-722A-6D8E-315D-99577891A1AE}"/>
              </a:ext>
            </a:extLst>
          </p:cNvPr>
          <p:cNvSpPr/>
          <p:nvPr/>
        </p:nvSpPr>
        <p:spPr>
          <a:xfrm>
            <a:off x="2814736" y="1936102"/>
            <a:ext cx="6321485" cy="4548671"/>
          </a:xfrm>
          <a:prstGeom prst="flowChartConnector">
            <a:avLst/>
          </a:prstGeom>
          <a:solidFill>
            <a:schemeClr val="accent4">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Connector 4">
            <a:extLst>
              <a:ext uri="{FF2B5EF4-FFF2-40B4-BE49-F238E27FC236}">
                <a16:creationId xmlns:a16="http://schemas.microsoft.com/office/drawing/2014/main" id="{4B718A82-7E44-90C0-0523-293400300BFC}"/>
              </a:ext>
            </a:extLst>
          </p:cNvPr>
          <p:cNvSpPr/>
          <p:nvPr/>
        </p:nvSpPr>
        <p:spPr>
          <a:xfrm>
            <a:off x="4152123" y="2643673"/>
            <a:ext cx="3693365" cy="3086875"/>
          </a:xfrm>
          <a:prstGeom prst="flowChartConnector">
            <a:avLst/>
          </a:prstGeom>
          <a:solidFill>
            <a:schemeClr val="accent4">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lowchart: Connector 5">
            <a:extLst>
              <a:ext uri="{FF2B5EF4-FFF2-40B4-BE49-F238E27FC236}">
                <a16:creationId xmlns:a16="http://schemas.microsoft.com/office/drawing/2014/main" id="{3C32AC4E-9FA4-5A28-1A48-7ADB79B79AB1}"/>
              </a:ext>
            </a:extLst>
          </p:cNvPr>
          <p:cNvSpPr/>
          <p:nvPr/>
        </p:nvSpPr>
        <p:spPr>
          <a:xfrm>
            <a:off x="5030755" y="3428998"/>
            <a:ext cx="1889447" cy="1415143"/>
          </a:xfrm>
          <a:prstGeom prst="flowChartConnector">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a:rPr>
              <a:t>WHY</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2CB4145-9EC2-92B8-4428-D882E15E37B5}"/>
              </a:ext>
            </a:extLst>
          </p:cNvPr>
          <p:cNvSpPr txBox="1"/>
          <p:nvPr/>
        </p:nvSpPr>
        <p:spPr>
          <a:xfrm>
            <a:off x="5637244" y="2923591"/>
            <a:ext cx="8615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a:rPr>
              <a:t>HOW</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D3D277C-9981-C871-182B-01F064780AF1}"/>
              </a:ext>
            </a:extLst>
          </p:cNvPr>
          <p:cNvSpPr txBox="1"/>
          <p:nvPr/>
        </p:nvSpPr>
        <p:spPr>
          <a:xfrm>
            <a:off x="5551714" y="2208245"/>
            <a:ext cx="9392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a:rPr>
              <a:t>WHAT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396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Mentimeter - Interactive Presentations">
                <a:extLst>
                  <a:ext uri="{FF2B5EF4-FFF2-40B4-BE49-F238E27FC236}">
                    <a16:creationId xmlns:a16="http://schemas.microsoft.com/office/drawing/2014/main" id="{18AD7B58-9BEA-7478-8B5C-8F3B2528F68B}"/>
                  </a:ext>
                </a:extLst>
              </p:cNvPr>
              <p:cNvGraphicFramePr>
                <a:graphicFrameLocks noGrp="1"/>
              </p:cNvGraphicFramePr>
              <p:nvPr/>
            </p:nvGraphicFramePr>
            <p:xfrm>
              <a:off x="-254000" y="-1016000"/>
              <a:ext cx="12350750" cy="8890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2" name="Add-in 1" title="Mentimeter - Interactive Presentations">
                <a:extLst>
                  <a:ext uri="{FF2B5EF4-FFF2-40B4-BE49-F238E27FC236}">
                    <a16:creationId xmlns:a16="http://schemas.microsoft.com/office/drawing/2014/main" id="{18AD7B58-9BEA-7478-8B5C-8F3B2528F68B}"/>
                  </a:ext>
                </a:extLst>
              </p:cNvPr>
              <p:cNvPicPr>
                <a:picLocks noGrp="1" noRot="1" noChangeAspect="1" noMove="1" noResize="1" noEditPoints="1" noAdjustHandles="1" noChangeArrowheads="1" noChangeShapeType="1"/>
              </p:cNvPicPr>
              <p:nvPr/>
            </p:nvPicPr>
            <p:blipFill>
              <a:blip r:embed="rId3"/>
              <a:stretch>
                <a:fillRect/>
              </a:stretch>
            </p:blipFill>
            <p:spPr>
              <a:xfrm>
                <a:off x="-254000" y="-1016000"/>
                <a:ext cx="12350750" cy="8890000"/>
              </a:xfrm>
              <a:prstGeom prst="rect">
                <a:avLst/>
              </a:prstGeom>
            </p:spPr>
          </p:pic>
        </mc:Fallback>
      </mc:AlternateContent>
    </p:spTree>
    <p:extLst>
      <p:ext uri="{BB962C8B-B14F-4D97-AF65-F5344CB8AC3E}">
        <p14:creationId xmlns:p14="http://schemas.microsoft.com/office/powerpoint/2010/main" val="2563291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Mentimeter - Interactive Presentations">
                <a:extLst>
                  <a:ext uri="{FF2B5EF4-FFF2-40B4-BE49-F238E27FC236}">
                    <a16:creationId xmlns:a16="http://schemas.microsoft.com/office/drawing/2014/main" id="{5256BA24-8D0E-7CB2-C7B5-B0362CD55625}"/>
                  </a:ext>
                </a:extLst>
              </p:cNvPr>
              <p:cNvGraphicFramePr>
                <a:graphicFrameLocks noGrp="1"/>
              </p:cNvGraphicFramePr>
              <p:nvPr/>
            </p:nvGraphicFramePr>
            <p:xfrm>
              <a:off x="-254000" y="-1016000"/>
              <a:ext cx="12350750" cy="8890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2" name="Add-in 1" title="Mentimeter - Interactive Presentations">
                <a:extLst>
                  <a:ext uri="{FF2B5EF4-FFF2-40B4-BE49-F238E27FC236}">
                    <a16:creationId xmlns:a16="http://schemas.microsoft.com/office/drawing/2014/main" id="{5256BA24-8D0E-7CB2-C7B5-B0362CD55625}"/>
                  </a:ext>
                </a:extLst>
              </p:cNvPr>
              <p:cNvPicPr>
                <a:picLocks noGrp="1" noRot="1" noChangeAspect="1" noMove="1" noResize="1" noEditPoints="1" noAdjustHandles="1" noChangeArrowheads="1" noChangeShapeType="1"/>
              </p:cNvPicPr>
              <p:nvPr/>
            </p:nvPicPr>
            <p:blipFill>
              <a:blip r:embed="rId3"/>
              <a:stretch>
                <a:fillRect/>
              </a:stretch>
            </p:blipFill>
            <p:spPr>
              <a:xfrm>
                <a:off x="-254000" y="-1016000"/>
                <a:ext cx="12350750" cy="8890000"/>
              </a:xfrm>
              <a:prstGeom prst="rect">
                <a:avLst/>
              </a:prstGeom>
            </p:spPr>
          </p:pic>
        </mc:Fallback>
      </mc:AlternateContent>
    </p:spTree>
    <p:extLst>
      <p:ext uri="{BB962C8B-B14F-4D97-AF65-F5344CB8AC3E}">
        <p14:creationId xmlns:p14="http://schemas.microsoft.com/office/powerpoint/2010/main" val="3862225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A20F5D-F38F-B044-6641-DA0FAC5B46A5}"/>
              </a:ext>
            </a:extLst>
          </p:cNvPr>
          <p:cNvSpPr>
            <a:spLocks noGrp="1"/>
          </p:cNvSpPr>
          <p:nvPr>
            <p:ph idx="1"/>
          </p:nvPr>
        </p:nvSpPr>
        <p:spPr/>
        <p:txBody>
          <a:bodyPr/>
          <a:lstStyle/>
          <a:p>
            <a:endParaRPr lang="en-US" dirty="0"/>
          </a:p>
        </p:txBody>
      </p:sp>
      <p:pic>
        <p:nvPicPr>
          <p:cNvPr id="5" name="Online Media 4" title="Stuck On An Escalator">
            <a:hlinkClick r:id="" action="ppaction://media"/>
            <a:extLst>
              <a:ext uri="{FF2B5EF4-FFF2-40B4-BE49-F238E27FC236}">
                <a16:creationId xmlns:a16="http://schemas.microsoft.com/office/drawing/2014/main" id="{666E73BB-1E2F-53CA-E8F7-943CB6AA2564}"/>
              </a:ext>
            </a:extLst>
          </p:cNvPr>
          <p:cNvPicPr>
            <a:picLocks noRot="1" noChangeAspect="1"/>
          </p:cNvPicPr>
          <p:nvPr>
            <a:videoFile r:link="rId1"/>
          </p:nvPr>
        </p:nvPicPr>
        <p:blipFill>
          <a:blip r:embed="rId3"/>
          <a:stretch>
            <a:fillRect/>
          </a:stretch>
        </p:blipFill>
        <p:spPr>
          <a:xfrm>
            <a:off x="178267" y="105881"/>
            <a:ext cx="11320244" cy="6395939"/>
          </a:xfrm>
          <a:prstGeom prst="rect">
            <a:avLst/>
          </a:prstGeom>
        </p:spPr>
      </p:pic>
      <p:sp>
        <p:nvSpPr>
          <p:cNvPr id="7" name="Title 6">
            <a:extLst>
              <a:ext uri="{FF2B5EF4-FFF2-40B4-BE49-F238E27FC236}">
                <a16:creationId xmlns:a16="http://schemas.microsoft.com/office/drawing/2014/main" id="{53B0AFC6-4F27-59F0-2E4E-70D64940277C}"/>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0194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title="Mentimeter - Interactive Presentations">
                <a:extLst>
                  <a:ext uri="{FF2B5EF4-FFF2-40B4-BE49-F238E27FC236}">
                    <a16:creationId xmlns:a16="http://schemas.microsoft.com/office/drawing/2014/main" id="{700454BF-729E-FB68-E6EE-823F0446E8FC}"/>
                  </a:ext>
                </a:extLst>
              </p:cNvPr>
              <p:cNvGraphicFramePr>
                <a:graphicFrameLocks noGrp="1"/>
              </p:cNvGraphicFramePr>
              <p:nvPr>
                <p:ph idx="4294967295"/>
              </p:nvPr>
            </p:nvGraphicFramePr>
            <p:xfrm>
              <a:off x="0" y="-78298"/>
              <a:ext cx="12192000" cy="6254731"/>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Content Placeholder 3" title="Mentimeter - Interactive Presentations">
                <a:extLst>
                  <a:ext uri="{FF2B5EF4-FFF2-40B4-BE49-F238E27FC236}">
                    <a16:creationId xmlns:a16="http://schemas.microsoft.com/office/drawing/2014/main" id="{700454BF-729E-FB68-E6EE-823F0446E8FC}"/>
                  </a:ext>
                </a:extLst>
              </p:cNvPr>
              <p:cNvPicPr>
                <a:picLocks noGrp="1" noRot="1" noChangeAspect="1" noMove="1" noResize="1" noEditPoints="1" noAdjustHandles="1" noChangeArrowheads="1" noChangeShapeType="1"/>
              </p:cNvPicPr>
              <p:nvPr/>
            </p:nvPicPr>
            <p:blipFill>
              <a:blip r:embed="rId3"/>
              <a:stretch>
                <a:fillRect/>
              </a:stretch>
            </p:blipFill>
            <p:spPr>
              <a:xfrm>
                <a:off x="0" y="-78298"/>
                <a:ext cx="12192000" cy="6254731"/>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Mentimeter - Interactive Presentations">
                <a:extLst>
                  <a:ext uri="{FF2B5EF4-FFF2-40B4-BE49-F238E27FC236}">
                    <a16:creationId xmlns:a16="http://schemas.microsoft.com/office/drawing/2014/main" id="{EB2BDD30-14B9-9B6F-2AC3-0322B4D8E207}"/>
                  </a:ext>
                </a:extLst>
              </p:cNvPr>
              <p:cNvGraphicFramePr>
                <a:graphicFrameLocks noGrp="1"/>
              </p:cNvGraphicFramePr>
              <p:nvPr/>
            </p:nvGraphicFramePr>
            <p:xfrm>
              <a:off x="-254000" y="-1016000"/>
              <a:ext cx="12350750" cy="8890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2" name="Add-in 1" title="Mentimeter - Interactive Presentations">
                <a:extLst>
                  <a:ext uri="{FF2B5EF4-FFF2-40B4-BE49-F238E27FC236}">
                    <a16:creationId xmlns:a16="http://schemas.microsoft.com/office/drawing/2014/main" id="{EB2BDD30-14B9-9B6F-2AC3-0322B4D8E207}"/>
                  </a:ext>
                </a:extLst>
              </p:cNvPr>
              <p:cNvPicPr>
                <a:picLocks noGrp="1" noRot="1" noChangeAspect="1" noMove="1" noResize="1" noEditPoints="1" noAdjustHandles="1" noChangeArrowheads="1" noChangeShapeType="1"/>
              </p:cNvPicPr>
              <p:nvPr/>
            </p:nvPicPr>
            <p:blipFill>
              <a:blip r:embed="rId5"/>
              <a:stretch>
                <a:fillRect/>
              </a:stretch>
            </p:blipFill>
            <p:spPr>
              <a:xfrm>
                <a:off x="-254000" y="-1016000"/>
                <a:ext cx="12350750" cy="8890000"/>
              </a:xfrm>
              <a:prstGeom prst="rect">
                <a:avLst/>
              </a:prstGeom>
            </p:spPr>
          </p:pic>
        </mc:Fallback>
      </mc:AlternateContent>
    </p:spTree>
    <p:extLst>
      <p:ext uri="{BB962C8B-B14F-4D97-AF65-F5344CB8AC3E}">
        <p14:creationId xmlns:p14="http://schemas.microsoft.com/office/powerpoint/2010/main" val="140712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CB790C-775F-8696-17C8-3EBA7A4954E0}"/>
              </a:ext>
            </a:extLst>
          </p:cNvPr>
          <p:cNvSpPr>
            <a:spLocks noGrp="1"/>
          </p:cNvSpPr>
          <p:nvPr>
            <p:ph idx="1"/>
          </p:nvPr>
        </p:nvSpPr>
        <p:spPr>
          <a:xfrm>
            <a:off x="838200" y="1258013"/>
            <a:ext cx="10515600" cy="4351339"/>
          </a:xfrm>
        </p:spPr>
        <p:txBody>
          <a:bodyPr vert="horz" lIns="121920" tIns="60960" rIns="121920" bIns="60960" rtlCol="0" anchor="t">
            <a:noAutofit/>
          </a:bodyPr>
          <a:lstStyle/>
          <a:p>
            <a:pPr marL="227748" indent="-227748"/>
            <a:r>
              <a:rPr lang="en-US" dirty="0">
                <a:cs typeface="Arial"/>
              </a:rPr>
              <a:t>Learner Level:</a:t>
            </a:r>
          </a:p>
          <a:p>
            <a:pPr marL="684936" lvl="1" indent="-227748"/>
            <a:r>
              <a:rPr lang="en-US" dirty="0">
                <a:cs typeface="Arial"/>
              </a:rPr>
              <a:t>Lack of process and content expertise</a:t>
            </a:r>
          </a:p>
          <a:p>
            <a:pPr marL="684936" lvl="1" indent="-227748"/>
            <a:r>
              <a:rPr lang="en-US" dirty="0">
                <a:cs typeface="Arial"/>
              </a:rPr>
              <a:t>Power Relationships</a:t>
            </a:r>
          </a:p>
          <a:p>
            <a:pPr marL="684936" lvl="1" indent="-227748"/>
            <a:r>
              <a:rPr lang="en-US" dirty="0">
                <a:cs typeface="Arial"/>
              </a:rPr>
              <a:t>Voice Fatigue and Feeling Unheard</a:t>
            </a:r>
          </a:p>
          <a:p>
            <a:pPr marL="227748" indent="-227748"/>
            <a:r>
              <a:rPr lang="en-US" dirty="0">
                <a:cs typeface="Arial"/>
              </a:rPr>
              <a:t>Teacher Level</a:t>
            </a:r>
          </a:p>
          <a:p>
            <a:pPr marL="684936" lvl="1" indent="-227748"/>
            <a:r>
              <a:rPr lang="en-US" dirty="0">
                <a:cs typeface="Arial"/>
              </a:rPr>
              <a:t>Giving up Control</a:t>
            </a:r>
          </a:p>
          <a:p>
            <a:pPr marL="684936" lvl="1" indent="-227748"/>
            <a:r>
              <a:rPr lang="en-US" dirty="0">
                <a:cs typeface="Arial"/>
              </a:rPr>
              <a:t>Skepticisms that Learners Add Value</a:t>
            </a:r>
          </a:p>
          <a:p>
            <a:pPr marL="684936" lvl="1" indent="-227748"/>
            <a:r>
              <a:rPr lang="en-US" dirty="0">
                <a:cs typeface="Arial"/>
              </a:rPr>
              <a:t>Perceived threats in opening up for change</a:t>
            </a:r>
          </a:p>
          <a:p>
            <a:pPr marL="684936" lvl="1" indent="-227748"/>
            <a:r>
              <a:rPr lang="en-US" dirty="0">
                <a:cs typeface="Arial"/>
              </a:rPr>
              <a:t>Usual way of Communication no longer fits</a:t>
            </a:r>
          </a:p>
          <a:p>
            <a:pPr marL="227748" indent="-227748"/>
            <a:r>
              <a:rPr lang="en-US" dirty="0">
                <a:cs typeface="Arial"/>
              </a:rPr>
              <a:t>Institutional Level</a:t>
            </a:r>
          </a:p>
          <a:p>
            <a:pPr marL="684936" lvl="1" indent="-227748"/>
            <a:r>
              <a:rPr lang="en-US" dirty="0">
                <a:cs typeface="Arial"/>
              </a:rPr>
              <a:t>Lack of Support</a:t>
            </a:r>
          </a:p>
          <a:p>
            <a:pPr marL="684936" lvl="1" indent="-227748"/>
            <a:r>
              <a:rPr lang="en-US" dirty="0">
                <a:cs typeface="Arial"/>
              </a:rPr>
              <a:t>Lack of Recognition</a:t>
            </a:r>
          </a:p>
        </p:txBody>
      </p:sp>
      <p:sp>
        <p:nvSpPr>
          <p:cNvPr id="3" name="Title 2">
            <a:extLst>
              <a:ext uri="{FF2B5EF4-FFF2-40B4-BE49-F238E27FC236}">
                <a16:creationId xmlns:a16="http://schemas.microsoft.com/office/drawing/2014/main" id="{02A53A11-DD3D-08E7-A405-F84684CE8773}"/>
              </a:ext>
            </a:extLst>
          </p:cNvPr>
          <p:cNvSpPr>
            <a:spLocks noGrp="1"/>
          </p:cNvSpPr>
          <p:nvPr>
            <p:ph type="title"/>
          </p:nvPr>
        </p:nvSpPr>
        <p:spPr>
          <a:xfrm>
            <a:off x="838200" y="512065"/>
            <a:ext cx="10515600" cy="820951"/>
          </a:xfrm>
        </p:spPr>
        <p:txBody>
          <a:bodyPr/>
          <a:lstStyle/>
          <a:p>
            <a:r>
              <a:rPr lang="en-US" dirty="0"/>
              <a:t>Co-Creation of LE Challenges</a:t>
            </a:r>
          </a:p>
        </p:txBody>
      </p:sp>
    </p:spTree>
    <p:extLst>
      <p:ext uri="{BB962C8B-B14F-4D97-AF65-F5344CB8AC3E}">
        <p14:creationId xmlns:p14="http://schemas.microsoft.com/office/powerpoint/2010/main" val="969384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0DEAC1-DE91-DA14-6B2A-624C2A6BC650}"/>
              </a:ext>
            </a:extLst>
          </p:cNvPr>
          <p:cNvSpPr>
            <a:spLocks noGrp="1"/>
          </p:cNvSpPr>
          <p:nvPr>
            <p:ph idx="1"/>
          </p:nvPr>
        </p:nvSpPr>
        <p:spPr/>
        <p:txBody>
          <a:bodyPr/>
          <a:lstStyle/>
          <a:p>
            <a:pPr marL="0" indent="0">
              <a:buNone/>
            </a:pPr>
            <a:endParaRPr lang="en-US" dirty="0"/>
          </a:p>
        </p:txBody>
      </p:sp>
      <p:sp>
        <p:nvSpPr>
          <p:cNvPr id="3" name="Title 2">
            <a:extLst>
              <a:ext uri="{FF2B5EF4-FFF2-40B4-BE49-F238E27FC236}">
                <a16:creationId xmlns:a16="http://schemas.microsoft.com/office/drawing/2014/main" id="{6729C455-34B3-196E-0671-6B3FAB01134D}"/>
              </a:ext>
            </a:extLst>
          </p:cNvPr>
          <p:cNvSpPr>
            <a:spLocks noGrp="1"/>
          </p:cNvSpPr>
          <p:nvPr>
            <p:ph type="title"/>
          </p:nvPr>
        </p:nvSpPr>
        <p:spPr/>
        <p:txBody>
          <a:bodyPr/>
          <a:lstStyle/>
          <a:p>
            <a:r>
              <a:rPr lang="en-US" sz="4267" dirty="0">
                <a:ea typeface="Calibri" panose="020F0502020204030204" pitchFamily="34" charset="0"/>
              </a:rPr>
              <a:t>How to become "unstuck" when confronted by systems limitations</a:t>
            </a:r>
            <a:endParaRPr lang="en-US" sz="4267" dirty="0"/>
          </a:p>
        </p:txBody>
      </p:sp>
    </p:spTree>
    <p:extLst>
      <p:ext uri="{BB962C8B-B14F-4D97-AF65-F5344CB8AC3E}">
        <p14:creationId xmlns:p14="http://schemas.microsoft.com/office/powerpoint/2010/main" val="1420186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7D0806-424C-8850-0756-8C394F90DEA5}"/>
              </a:ext>
            </a:extLst>
          </p:cNvPr>
          <p:cNvSpPr>
            <a:spLocks noGrp="1"/>
          </p:cNvSpPr>
          <p:nvPr>
            <p:ph idx="1"/>
          </p:nvPr>
        </p:nvSpPr>
        <p:spPr>
          <a:xfrm>
            <a:off x="838199" y="2199251"/>
            <a:ext cx="10855519" cy="4351339"/>
          </a:xfrm>
        </p:spPr>
        <p:txBody>
          <a:bodyPr/>
          <a:lstStyle/>
          <a:p>
            <a:pPr fontAlgn="base">
              <a:spcBef>
                <a:spcPts val="0"/>
              </a:spcBef>
              <a:tabLst>
                <a:tab pos="609585" algn="l"/>
              </a:tabLst>
            </a:pPr>
            <a:r>
              <a:rPr lang="en-US" dirty="0">
                <a:effectLst/>
                <a:ea typeface="Times New Roman" panose="02020603050405020304" pitchFamily="18" charset="0"/>
              </a:rPr>
              <a:t>Role play: </a:t>
            </a:r>
          </a:p>
          <a:p>
            <a:pPr marL="1066773" lvl="1" indent="-457189" fontAlgn="base">
              <a:spcBef>
                <a:spcPts val="0"/>
              </a:spcBef>
              <a:tabLst>
                <a:tab pos="1219170" algn="l"/>
              </a:tabLst>
            </a:pPr>
            <a:r>
              <a:rPr lang="en-US" sz="2667" dirty="0">
                <a:ea typeface="Times New Roman" panose="02020603050405020304" pitchFamily="18" charset="0"/>
              </a:rPr>
              <a:t>Pre-clinical problem based learning group</a:t>
            </a:r>
          </a:p>
          <a:p>
            <a:pPr marL="609585" indent="-457189" fontAlgn="base">
              <a:spcBef>
                <a:spcPts val="0"/>
              </a:spcBef>
              <a:tabLst>
                <a:tab pos="1219170" algn="l"/>
              </a:tabLst>
            </a:pPr>
            <a:r>
              <a:rPr lang="en-US" sz="3467" dirty="0">
                <a:ea typeface="Times New Roman" panose="02020603050405020304" pitchFamily="18" charset="0"/>
              </a:rPr>
              <a:t>Your task? Identify how the group “got unstuck?”</a:t>
            </a:r>
          </a:p>
          <a:p>
            <a:pPr marL="1066773" lvl="1" indent="-457189" fontAlgn="base">
              <a:spcBef>
                <a:spcPts val="0"/>
              </a:spcBef>
              <a:tabLst>
                <a:tab pos="1219170" algn="l"/>
              </a:tabLst>
            </a:pPr>
            <a:endParaRPr lang="en-US" sz="2667" dirty="0">
              <a:ea typeface="Times New Roman" panose="02020603050405020304" pitchFamily="18" charset="0"/>
            </a:endParaRPr>
          </a:p>
          <a:p>
            <a:pPr marL="609585" lvl="1" indent="0" fontAlgn="base">
              <a:spcBef>
                <a:spcPts val="0"/>
              </a:spcBef>
              <a:buNone/>
              <a:tabLst>
                <a:tab pos="1219170" algn="l"/>
              </a:tabLst>
            </a:pPr>
            <a:endParaRPr lang="en-US" sz="2667" dirty="0">
              <a:ea typeface="Times New Roman" panose="02020603050405020304" pitchFamily="18" charset="0"/>
            </a:endParaRPr>
          </a:p>
        </p:txBody>
      </p:sp>
      <p:sp>
        <p:nvSpPr>
          <p:cNvPr id="3" name="Title 2">
            <a:extLst>
              <a:ext uri="{FF2B5EF4-FFF2-40B4-BE49-F238E27FC236}">
                <a16:creationId xmlns:a16="http://schemas.microsoft.com/office/drawing/2014/main" id="{FDC785BB-3D9D-7A75-6395-5AA96541315C}"/>
              </a:ext>
            </a:extLst>
          </p:cNvPr>
          <p:cNvSpPr>
            <a:spLocks noGrp="1"/>
          </p:cNvSpPr>
          <p:nvPr>
            <p:ph type="title"/>
          </p:nvPr>
        </p:nvSpPr>
        <p:spPr>
          <a:xfrm>
            <a:off x="265471" y="512064"/>
            <a:ext cx="11670891" cy="1178624"/>
          </a:xfrm>
        </p:spPr>
        <p:txBody>
          <a:bodyPr/>
          <a:lstStyle/>
          <a:p>
            <a:pPr algn="ctr"/>
            <a:r>
              <a:rPr lang="en-US" dirty="0"/>
              <a:t>Demonstration: </a:t>
            </a:r>
            <a:br>
              <a:rPr lang="en-US" dirty="0"/>
            </a:br>
            <a:r>
              <a:rPr lang="en-US" dirty="0"/>
              <a:t>Identify “what went well?”</a:t>
            </a:r>
          </a:p>
        </p:txBody>
      </p:sp>
    </p:spTree>
    <p:extLst>
      <p:ext uri="{BB962C8B-B14F-4D97-AF65-F5344CB8AC3E}">
        <p14:creationId xmlns:p14="http://schemas.microsoft.com/office/powerpoint/2010/main" val="1630362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2370C4-7CA6-BD63-F16E-E5634F6D9276}"/>
              </a:ext>
            </a:extLst>
          </p:cNvPr>
          <p:cNvSpPr>
            <a:spLocks noGrp="1"/>
          </p:cNvSpPr>
          <p:nvPr>
            <p:ph type="title"/>
          </p:nvPr>
        </p:nvSpPr>
        <p:spPr>
          <a:xfrm>
            <a:off x="838200" y="435101"/>
            <a:ext cx="10515600" cy="696976"/>
          </a:xfrm>
        </p:spPr>
        <p:txBody>
          <a:bodyPr/>
          <a:lstStyle/>
          <a:p>
            <a:r>
              <a:rPr lang="en-US" dirty="0"/>
              <a:t>Student quotes</a:t>
            </a:r>
          </a:p>
        </p:txBody>
      </p:sp>
      <p:sp>
        <p:nvSpPr>
          <p:cNvPr id="6" name="Speech Bubble: Rectangle with Corners Rounded 5">
            <a:extLst>
              <a:ext uri="{FF2B5EF4-FFF2-40B4-BE49-F238E27FC236}">
                <a16:creationId xmlns:a16="http://schemas.microsoft.com/office/drawing/2014/main" id="{899106A9-E3E1-A0A6-7CBD-37027EAF7C97}"/>
              </a:ext>
            </a:extLst>
          </p:cNvPr>
          <p:cNvSpPr/>
          <p:nvPr/>
        </p:nvSpPr>
        <p:spPr>
          <a:xfrm>
            <a:off x="838200" y="1503680"/>
            <a:ext cx="3393440" cy="144272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8" name="TextBox 7">
            <a:extLst>
              <a:ext uri="{FF2B5EF4-FFF2-40B4-BE49-F238E27FC236}">
                <a16:creationId xmlns:a16="http://schemas.microsoft.com/office/drawing/2014/main" id="{18F56659-ECFC-3D61-4F8A-3F975A17FF72}"/>
              </a:ext>
            </a:extLst>
          </p:cNvPr>
          <p:cNvSpPr txBox="1"/>
          <p:nvPr/>
        </p:nvSpPr>
        <p:spPr>
          <a:xfrm>
            <a:off x="756920" y="1585372"/>
            <a:ext cx="3474720" cy="1200329"/>
          </a:xfrm>
          <a:prstGeom prst="rect">
            <a:avLst/>
          </a:prstGeom>
          <a:noFill/>
        </p:spPr>
        <p:txBody>
          <a:bodyPr wrap="square" rtlCol="0">
            <a:spAutoFit/>
          </a:bodyPr>
          <a:lstStyle/>
          <a:p>
            <a:pPr algn="ctr" defTabSz="609585"/>
            <a:r>
              <a:rPr lang="en-US" sz="2400" dirty="0">
                <a:solidFill>
                  <a:srgbClr val="003493"/>
                </a:solidFill>
                <a:latin typeface="Arial" panose="020B0604020202020204"/>
                <a:ea typeface="Calibri" panose="020F0502020204030204" pitchFamily="34" charset="0"/>
                <a:cs typeface="Times New Roman" panose="02020603050405020304" pitchFamily="18" charset="0"/>
              </a:rPr>
              <a:t>“I feel </a:t>
            </a:r>
            <a:r>
              <a:rPr lang="en-US" sz="2400" dirty="0" err="1">
                <a:solidFill>
                  <a:srgbClr val="003493"/>
                </a:solidFill>
                <a:latin typeface="Arial" panose="020B0604020202020204"/>
                <a:ea typeface="Calibri" panose="020F0502020204030204" pitchFamily="34" charset="0"/>
                <a:cs typeface="Times New Roman" panose="02020603050405020304" pitchFamily="18" charset="0"/>
              </a:rPr>
              <a:t>lik</a:t>
            </a:r>
            <a:r>
              <a:rPr lang="en-US" sz="2400" dirty="0">
                <a:solidFill>
                  <a:srgbClr val="003493"/>
                </a:solidFill>
                <a:latin typeface="Arial" panose="020B0604020202020204"/>
                <a:ea typeface="Calibri" panose="020F0502020204030204" pitchFamily="34" charset="0"/>
                <a:cs typeface="Times New Roman" panose="02020603050405020304" pitchFamily="18" charset="0"/>
              </a:rPr>
              <a:t>e I understood the material so much better now”</a:t>
            </a:r>
            <a:endParaRPr lang="en-US" sz="2400" dirty="0">
              <a:solidFill>
                <a:srgbClr val="003493"/>
              </a:solidFill>
              <a:latin typeface="Arial" panose="020B0604020202020204"/>
            </a:endParaRPr>
          </a:p>
        </p:txBody>
      </p:sp>
      <p:sp>
        <p:nvSpPr>
          <p:cNvPr id="9" name="Speech Bubble: Rectangle with Corners Rounded 8">
            <a:extLst>
              <a:ext uri="{FF2B5EF4-FFF2-40B4-BE49-F238E27FC236}">
                <a16:creationId xmlns:a16="http://schemas.microsoft.com/office/drawing/2014/main" id="{7C96501D-CE65-35AC-1C1D-A17FAFD94734}"/>
              </a:ext>
            </a:extLst>
          </p:cNvPr>
          <p:cNvSpPr/>
          <p:nvPr/>
        </p:nvSpPr>
        <p:spPr>
          <a:xfrm>
            <a:off x="4638040" y="3703320"/>
            <a:ext cx="3393440" cy="221488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0" name="Speech Bubble: Rectangle with Corners Rounded 9">
            <a:extLst>
              <a:ext uri="{FF2B5EF4-FFF2-40B4-BE49-F238E27FC236}">
                <a16:creationId xmlns:a16="http://schemas.microsoft.com/office/drawing/2014/main" id="{D9250703-1808-42CE-B016-74C0AF1591A1}"/>
              </a:ext>
            </a:extLst>
          </p:cNvPr>
          <p:cNvSpPr/>
          <p:nvPr/>
        </p:nvSpPr>
        <p:spPr>
          <a:xfrm>
            <a:off x="8331200" y="1503680"/>
            <a:ext cx="3474720" cy="192532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1" name="Speech Bubble: Rectangle with Corners Rounded 10">
            <a:extLst>
              <a:ext uri="{FF2B5EF4-FFF2-40B4-BE49-F238E27FC236}">
                <a16:creationId xmlns:a16="http://schemas.microsoft.com/office/drawing/2014/main" id="{4940C922-7A68-B38A-654B-3A74BCE8B3F3}"/>
              </a:ext>
            </a:extLst>
          </p:cNvPr>
          <p:cNvSpPr/>
          <p:nvPr/>
        </p:nvSpPr>
        <p:spPr>
          <a:xfrm>
            <a:off x="655320" y="3749040"/>
            <a:ext cx="3759200" cy="212344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2" name="Speech Bubble: Rectangle with Corners Rounded 11">
            <a:extLst>
              <a:ext uri="{FF2B5EF4-FFF2-40B4-BE49-F238E27FC236}">
                <a16:creationId xmlns:a16="http://schemas.microsoft.com/office/drawing/2014/main" id="{D3F41310-BB6B-DB62-91F0-F9C668B25220}"/>
              </a:ext>
            </a:extLst>
          </p:cNvPr>
          <p:cNvSpPr/>
          <p:nvPr/>
        </p:nvSpPr>
        <p:spPr>
          <a:xfrm>
            <a:off x="4638040" y="1539240"/>
            <a:ext cx="3393440" cy="137160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3" name="Speech Bubble: Rectangle with Corners Rounded 12">
            <a:extLst>
              <a:ext uri="{FF2B5EF4-FFF2-40B4-BE49-F238E27FC236}">
                <a16:creationId xmlns:a16="http://schemas.microsoft.com/office/drawing/2014/main" id="{18E1F7AE-DF62-400C-8618-1276DE671095}"/>
              </a:ext>
            </a:extLst>
          </p:cNvPr>
          <p:cNvSpPr/>
          <p:nvPr/>
        </p:nvSpPr>
        <p:spPr>
          <a:xfrm>
            <a:off x="8412480" y="3909180"/>
            <a:ext cx="3393440" cy="137160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4" name="TextBox 13">
            <a:extLst>
              <a:ext uri="{FF2B5EF4-FFF2-40B4-BE49-F238E27FC236}">
                <a16:creationId xmlns:a16="http://schemas.microsoft.com/office/drawing/2014/main" id="{81F5524E-A51E-4429-8CDB-56A8C913620F}"/>
              </a:ext>
            </a:extLst>
          </p:cNvPr>
          <p:cNvSpPr txBox="1"/>
          <p:nvPr/>
        </p:nvSpPr>
        <p:spPr>
          <a:xfrm>
            <a:off x="4544060" y="1625601"/>
            <a:ext cx="3474720" cy="830997"/>
          </a:xfrm>
          <a:prstGeom prst="rect">
            <a:avLst/>
          </a:prstGeom>
          <a:noFill/>
        </p:spPr>
        <p:txBody>
          <a:bodyPr wrap="square" rtlCol="0">
            <a:spAutoFit/>
          </a:bodyPr>
          <a:lstStyle/>
          <a:p>
            <a:pPr algn="ctr" defTabSz="609585"/>
            <a:r>
              <a:rPr lang="en-US" sz="2400" dirty="0">
                <a:solidFill>
                  <a:srgbClr val="003493"/>
                </a:solidFill>
                <a:latin typeface="Arial" panose="020B0604020202020204"/>
              </a:rPr>
              <a:t>“I can’t wait for our next workshop”</a:t>
            </a:r>
            <a:endParaRPr lang="en-US" sz="2400" dirty="0">
              <a:solidFill>
                <a:srgbClr val="FFFFFF"/>
              </a:solidFill>
              <a:latin typeface="Arial" panose="020B0604020202020204"/>
            </a:endParaRPr>
          </a:p>
        </p:txBody>
      </p:sp>
      <p:sp>
        <p:nvSpPr>
          <p:cNvPr id="15" name="TextBox 14">
            <a:extLst>
              <a:ext uri="{FF2B5EF4-FFF2-40B4-BE49-F238E27FC236}">
                <a16:creationId xmlns:a16="http://schemas.microsoft.com/office/drawing/2014/main" id="{073795C4-2FD9-345C-6B7D-C1C022C8D02D}"/>
              </a:ext>
            </a:extLst>
          </p:cNvPr>
          <p:cNvSpPr txBox="1"/>
          <p:nvPr/>
        </p:nvSpPr>
        <p:spPr>
          <a:xfrm>
            <a:off x="8331200" y="1577220"/>
            <a:ext cx="3474720" cy="1938992"/>
          </a:xfrm>
          <a:prstGeom prst="rect">
            <a:avLst/>
          </a:prstGeom>
          <a:noFill/>
        </p:spPr>
        <p:txBody>
          <a:bodyPr wrap="square" rtlCol="0">
            <a:spAutoFit/>
          </a:bodyPr>
          <a:lstStyle/>
          <a:p>
            <a:pPr algn="ctr" defTabSz="609585"/>
            <a:r>
              <a:rPr lang="en-US" sz="2400" dirty="0">
                <a:solidFill>
                  <a:srgbClr val="003493"/>
                </a:solidFill>
                <a:latin typeface="Arial" panose="020B0604020202020204"/>
              </a:rPr>
              <a:t>“She kept using my name…which made me feel like I was contributing meaningfully”</a:t>
            </a:r>
            <a:endParaRPr lang="en-US" sz="2400" dirty="0">
              <a:solidFill>
                <a:srgbClr val="FFFFFF"/>
              </a:solidFill>
              <a:latin typeface="Arial" panose="020B0604020202020204"/>
            </a:endParaRPr>
          </a:p>
        </p:txBody>
      </p:sp>
      <p:sp>
        <p:nvSpPr>
          <p:cNvPr id="16" name="TextBox 15">
            <a:extLst>
              <a:ext uri="{FF2B5EF4-FFF2-40B4-BE49-F238E27FC236}">
                <a16:creationId xmlns:a16="http://schemas.microsoft.com/office/drawing/2014/main" id="{9F32764B-0B86-DF56-CD97-8597D76DFF9A}"/>
              </a:ext>
            </a:extLst>
          </p:cNvPr>
          <p:cNvSpPr txBox="1"/>
          <p:nvPr/>
        </p:nvSpPr>
        <p:spPr>
          <a:xfrm>
            <a:off x="655320" y="3815437"/>
            <a:ext cx="3759200" cy="1569660"/>
          </a:xfrm>
          <a:prstGeom prst="rect">
            <a:avLst/>
          </a:prstGeom>
          <a:noFill/>
        </p:spPr>
        <p:txBody>
          <a:bodyPr wrap="square" rtlCol="0">
            <a:spAutoFit/>
          </a:bodyPr>
          <a:lstStyle/>
          <a:p>
            <a:pPr algn="ctr" defTabSz="609585"/>
            <a:r>
              <a:rPr lang="en-US" sz="2400" dirty="0">
                <a:solidFill>
                  <a:srgbClr val="003493"/>
                </a:solidFill>
                <a:latin typeface="Arial" panose="020B0604020202020204"/>
              </a:rPr>
              <a:t>“I cannot wait to go through the material and review it again”</a:t>
            </a:r>
          </a:p>
          <a:p>
            <a:pPr defTabSz="609585"/>
            <a:endParaRPr lang="en-US" sz="2400" dirty="0">
              <a:solidFill>
                <a:srgbClr val="FFFFFF"/>
              </a:solidFill>
              <a:latin typeface="Arial" panose="020B0604020202020204"/>
            </a:endParaRPr>
          </a:p>
        </p:txBody>
      </p:sp>
      <p:sp>
        <p:nvSpPr>
          <p:cNvPr id="17" name="TextBox 16">
            <a:extLst>
              <a:ext uri="{FF2B5EF4-FFF2-40B4-BE49-F238E27FC236}">
                <a16:creationId xmlns:a16="http://schemas.microsoft.com/office/drawing/2014/main" id="{55D750CC-BB64-8462-51CF-505B51AE37D7}"/>
              </a:ext>
            </a:extLst>
          </p:cNvPr>
          <p:cNvSpPr txBox="1"/>
          <p:nvPr/>
        </p:nvSpPr>
        <p:spPr>
          <a:xfrm>
            <a:off x="4647872" y="4100834"/>
            <a:ext cx="3149600" cy="1569660"/>
          </a:xfrm>
          <a:prstGeom prst="rect">
            <a:avLst/>
          </a:prstGeom>
          <a:noFill/>
        </p:spPr>
        <p:txBody>
          <a:bodyPr wrap="square" rtlCol="0">
            <a:spAutoFit/>
          </a:bodyPr>
          <a:lstStyle/>
          <a:p>
            <a:pPr algn="ctr" defTabSz="609585"/>
            <a:r>
              <a:rPr lang="en-US" sz="2400" dirty="0">
                <a:solidFill>
                  <a:srgbClr val="003493"/>
                </a:solidFill>
                <a:latin typeface="Arial" panose="020B0604020202020204"/>
                <a:ea typeface="Calibri" panose="020F0502020204030204" pitchFamily="34" charset="0"/>
                <a:cs typeface="Times New Roman" panose="02020603050405020304" pitchFamily="18" charset="0"/>
              </a:rPr>
              <a:t>“The way she relied on our experiences was so refreshing”</a:t>
            </a:r>
          </a:p>
          <a:p>
            <a:pPr defTabSz="609585"/>
            <a:endParaRPr lang="en-US" sz="2400" dirty="0">
              <a:solidFill>
                <a:srgbClr val="FFFFFF"/>
              </a:solidFill>
              <a:latin typeface="Arial" panose="020B0604020202020204"/>
            </a:endParaRPr>
          </a:p>
        </p:txBody>
      </p:sp>
      <p:sp>
        <p:nvSpPr>
          <p:cNvPr id="2" name="TextBox 1">
            <a:extLst>
              <a:ext uri="{FF2B5EF4-FFF2-40B4-BE49-F238E27FC236}">
                <a16:creationId xmlns:a16="http://schemas.microsoft.com/office/drawing/2014/main" id="{8217BD84-E317-9C0A-643E-5465EE20BE52}"/>
              </a:ext>
            </a:extLst>
          </p:cNvPr>
          <p:cNvSpPr txBox="1"/>
          <p:nvPr/>
        </p:nvSpPr>
        <p:spPr>
          <a:xfrm>
            <a:off x="8493760" y="4100833"/>
            <a:ext cx="3149600" cy="830997"/>
          </a:xfrm>
          <a:prstGeom prst="rect">
            <a:avLst/>
          </a:prstGeom>
          <a:noFill/>
        </p:spPr>
        <p:txBody>
          <a:bodyPr wrap="square" rtlCol="0">
            <a:spAutoFit/>
          </a:bodyPr>
          <a:lstStyle/>
          <a:p>
            <a:pPr algn="ctr" defTabSz="609585"/>
            <a:r>
              <a:rPr lang="en-US" sz="2400" dirty="0">
                <a:solidFill>
                  <a:srgbClr val="003493"/>
                </a:solidFill>
                <a:latin typeface="Arial" panose="020B0604020202020204"/>
                <a:ea typeface="Calibri" panose="020F0502020204030204" pitchFamily="34" charset="0"/>
                <a:cs typeface="Times New Roman" panose="02020603050405020304" pitchFamily="18" charset="0"/>
              </a:rPr>
              <a:t>“This </a:t>
            </a:r>
            <a:r>
              <a:rPr lang="en-US" sz="2400">
                <a:solidFill>
                  <a:srgbClr val="003493"/>
                </a:solidFill>
                <a:latin typeface="Arial" panose="020B0604020202020204"/>
                <a:ea typeface="Calibri" panose="020F0502020204030204" pitchFamily="34" charset="0"/>
                <a:cs typeface="Times New Roman" panose="02020603050405020304" pitchFamily="18" charset="0"/>
              </a:rPr>
              <a:t>was great!”</a:t>
            </a:r>
            <a:endParaRPr lang="en-US" sz="2400" dirty="0">
              <a:solidFill>
                <a:srgbClr val="003493"/>
              </a:solidFill>
              <a:latin typeface="Arial" panose="020B0604020202020204"/>
              <a:ea typeface="Calibri" panose="020F0502020204030204" pitchFamily="34" charset="0"/>
              <a:cs typeface="Times New Roman" panose="02020603050405020304" pitchFamily="18" charset="0"/>
            </a:endParaRPr>
          </a:p>
          <a:p>
            <a:pPr defTabSz="609585"/>
            <a:endParaRPr lang="en-US" sz="2400" dirty="0">
              <a:solidFill>
                <a:srgbClr val="FFFFFF"/>
              </a:solidFill>
              <a:latin typeface="Arial" panose="020B0604020202020204"/>
            </a:endParaRPr>
          </a:p>
        </p:txBody>
      </p:sp>
    </p:spTree>
    <p:extLst>
      <p:ext uri="{BB962C8B-B14F-4D97-AF65-F5344CB8AC3E}">
        <p14:creationId xmlns:p14="http://schemas.microsoft.com/office/powerpoint/2010/main" val="94297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B3E11-511E-4590-C206-B11DDBF4A7A5}"/>
              </a:ext>
            </a:extLst>
          </p:cNvPr>
          <p:cNvSpPr>
            <a:spLocks noGrp="1"/>
          </p:cNvSpPr>
          <p:nvPr>
            <p:ph type="title"/>
          </p:nvPr>
        </p:nvSpPr>
        <p:spPr>
          <a:xfrm>
            <a:off x="838200" y="516237"/>
            <a:ext cx="10515600" cy="1174451"/>
          </a:xfrm>
        </p:spPr>
        <p:txBody>
          <a:bodyPr anchor="t">
            <a:normAutofit/>
          </a:bodyPr>
          <a:lstStyle/>
          <a:p>
            <a:r>
              <a:rPr lang="en-US" sz="3733" dirty="0"/>
              <a:t>What went well?</a:t>
            </a:r>
            <a:br>
              <a:rPr lang="en-US" sz="3733" dirty="0"/>
            </a:br>
            <a:r>
              <a:rPr lang="en-US" sz="3733" dirty="0"/>
              <a:t>Impact of Co-Creation: Bi-directional</a:t>
            </a:r>
          </a:p>
        </p:txBody>
      </p:sp>
      <p:graphicFrame>
        <p:nvGraphicFramePr>
          <p:cNvPr id="5" name="Content Placeholder 1">
            <a:extLst>
              <a:ext uri="{FF2B5EF4-FFF2-40B4-BE49-F238E27FC236}">
                <a16:creationId xmlns:a16="http://schemas.microsoft.com/office/drawing/2014/main" id="{B6EF37B1-D4CF-B375-B048-797C9BD55DD0}"/>
              </a:ext>
            </a:extLst>
          </p:cNvPr>
          <p:cNvGraphicFramePr>
            <a:graphicFrameLocks noGrp="1"/>
          </p:cNvGraphicFramePr>
          <p:nvPr>
            <p:ph idx="1"/>
          </p:nvPr>
        </p:nvGraphicFramePr>
        <p:xfrm>
          <a:off x="838200" y="1895855"/>
          <a:ext cx="10515600" cy="4316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046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3CE85AD2-7509-4C2B-B3A0-9758840A6C2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59B15FF3-EBBB-47CB-B19D-37BEE61DC2B8}"/>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F94DECB0-6D49-48F6-8E40-156E918EDCE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F9C908F-CAEB-457C-9DA1-98865177639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58A89B5-21D2-4043-8F19-3095C2D787E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FAA835D2-B8F6-4552-B515-A0CF50EA25A2}"/>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E9110490-38A8-4614-AFC7-2ABF186C2A9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E4973A30-C361-4EB2-96FA-1B39CAD1BCB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38BDC042-FF1F-43D1-BAD6-3C483FEC143F}"/>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1E2CD573-8CC5-48F6-82B5-84A00ECA7BB3}"/>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D09FC7B0-97E0-4520-B0D9-56828065F6F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052A73BB-D528-4215-9016-EF2C592D5A6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Content Placeholder 5" title="Mentimeter - Interactive Presentations">
                <a:extLst>
                  <a:ext uri="{FF2B5EF4-FFF2-40B4-BE49-F238E27FC236}">
                    <a16:creationId xmlns:a16="http://schemas.microsoft.com/office/drawing/2014/main" id="{9F4C4B6C-DA29-2449-6F0D-2A108FDE8D9E}"/>
                  </a:ext>
                </a:extLst>
              </p:cNvPr>
              <p:cNvGraphicFramePr>
                <a:graphicFrameLocks noGrp="1"/>
              </p:cNvGraphicFramePr>
              <p:nvPr>
                <p:ph idx="1"/>
              </p:nvPr>
            </p:nvGraphicFramePr>
            <p:xfrm>
              <a:off x="189450" y="148885"/>
              <a:ext cx="11924252" cy="594711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6" name="Content Placeholder 5" title="Mentimeter - Interactive Presentations">
                <a:extLst>
                  <a:ext uri="{FF2B5EF4-FFF2-40B4-BE49-F238E27FC236}">
                    <a16:creationId xmlns:a16="http://schemas.microsoft.com/office/drawing/2014/main" id="{9F4C4B6C-DA29-2449-6F0D-2A108FDE8D9E}"/>
                  </a:ext>
                </a:extLst>
              </p:cNvPr>
              <p:cNvPicPr>
                <a:picLocks noGrp="1" noRot="1" noChangeAspect="1" noMove="1" noResize="1" noEditPoints="1" noAdjustHandles="1" noChangeArrowheads="1" noChangeShapeType="1"/>
              </p:cNvPicPr>
              <p:nvPr/>
            </p:nvPicPr>
            <p:blipFill>
              <a:blip r:embed="rId3"/>
              <a:stretch>
                <a:fillRect/>
              </a:stretch>
            </p:blipFill>
            <p:spPr>
              <a:xfrm>
                <a:off x="189450" y="148885"/>
                <a:ext cx="11924252" cy="5947115"/>
              </a:xfrm>
              <a:prstGeom prst="rect">
                <a:avLst/>
              </a:prstGeom>
            </p:spPr>
          </p:pic>
        </mc:Fallback>
      </mc:AlternateContent>
    </p:spTree>
    <p:extLst>
      <p:ext uri="{BB962C8B-B14F-4D97-AF65-F5344CB8AC3E}">
        <p14:creationId xmlns:p14="http://schemas.microsoft.com/office/powerpoint/2010/main" val="299475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D1F97D-DCF7-029A-B364-AE0754E6432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Golden Circle: Why, How, What</a:t>
            </a:r>
          </a:p>
        </p:txBody>
      </p:sp>
      <p:pic>
        <p:nvPicPr>
          <p:cNvPr id="4" name="Picture 4" descr="Diagram&#10;&#10;Description automatically generated">
            <a:extLst>
              <a:ext uri="{FF2B5EF4-FFF2-40B4-BE49-F238E27FC236}">
                <a16:creationId xmlns:a16="http://schemas.microsoft.com/office/drawing/2014/main" id="{07ECFB6E-09C4-72DF-9498-5831131FECEF}"/>
              </a:ext>
            </a:extLst>
          </p:cNvPr>
          <p:cNvPicPr>
            <a:picLocks noGrp="1" noChangeAspect="1"/>
          </p:cNvPicPr>
          <p:nvPr>
            <p:ph idx="1"/>
          </p:nvPr>
        </p:nvPicPr>
        <p:blipFill>
          <a:blip r:embed="rId3"/>
          <a:stretch>
            <a:fillRect/>
          </a:stretch>
        </p:blipFill>
        <p:spPr>
          <a:xfrm>
            <a:off x="1128191" y="1491611"/>
            <a:ext cx="10137593" cy="5238827"/>
          </a:xfrm>
          <a:prstGeom prst="rect">
            <a:avLst/>
          </a:prstGeom>
        </p:spPr>
      </p:pic>
    </p:spTree>
    <p:extLst>
      <p:ext uri="{BB962C8B-B14F-4D97-AF65-F5344CB8AC3E}">
        <p14:creationId xmlns:p14="http://schemas.microsoft.com/office/powerpoint/2010/main" val="1443209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0191A3-81AA-74B9-379A-D76B922AA3C4}"/>
              </a:ext>
            </a:extLst>
          </p:cNvPr>
          <p:cNvSpPr>
            <a:spLocks noGrp="1"/>
          </p:cNvSpPr>
          <p:nvPr>
            <p:ph idx="1"/>
          </p:nvPr>
        </p:nvSpPr>
        <p:spPr/>
        <p:txBody>
          <a:bodyPr/>
          <a:lstStyle/>
          <a:p>
            <a:r>
              <a:rPr lang="en-US" sz="3733" dirty="0">
                <a:ea typeface="Calibri" panose="020F0502020204030204" pitchFamily="34" charset="0"/>
              </a:rPr>
              <a:t>What is one thing you do well?</a:t>
            </a:r>
          </a:p>
          <a:p>
            <a:r>
              <a:rPr lang="en-US" sz="3733" dirty="0">
                <a:ea typeface="Calibri" panose="020F0502020204030204" pitchFamily="34" charset="0"/>
              </a:rPr>
              <a:t>What is one thing you want to do differently?</a:t>
            </a:r>
          </a:p>
          <a:p>
            <a:endParaRPr lang="en-US" sz="3733" dirty="0">
              <a:ea typeface="Calibri" panose="020F0502020204030204" pitchFamily="34" charset="0"/>
            </a:endParaRPr>
          </a:p>
          <a:p>
            <a:pPr marL="0" indent="0">
              <a:buNone/>
            </a:pPr>
            <a:endParaRPr lang="en-US" sz="3733" dirty="0">
              <a:ea typeface="Calibri" panose="020F0502020204030204" pitchFamily="34" charset="0"/>
            </a:endParaRPr>
          </a:p>
        </p:txBody>
      </p:sp>
      <p:sp>
        <p:nvSpPr>
          <p:cNvPr id="3" name="Title 2">
            <a:extLst>
              <a:ext uri="{FF2B5EF4-FFF2-40B4-BE49-F238E27FC236}">
                <a16:creationId xmlns:a16="http://schemas.microsoft.com/office/drawing/2014/main" id="{8854C637-01A7-8AF6-9CA6-25E4E0B06F77}"/>
              </a:ext>
            </a:extLst>
          </p:cNvPr>
          <p:cNvSpPr>
            <a:spLocks noGrp="1"/>
          </p:cNvSpPr>
          <p:nvPr>
            <p:ph type="title"/>
          </p:nvPr>
        </p:nvSpPr>
        <p:spPr/>
        <p:txBody>
          <a:bodyPr/>
          <a:lstStyle/>
          <a:p>
            <a:r>
              <a:rPr lang="en-US" dirty="0"/>
              <a:t>Co-Creation LE Wrap Up</a:t>
            </a:r>
          </a:p>
        </p:txBody>
      </p:sp>
    </p:spTree>
    <p:extLst>
      <p:ext uri="{BB962C8B-B14F-4D97-AF65-F5344CB8AC3E}">
        <p14:creationId xmlns:p14="http://schemas.microsoft.com/office/powerpoint/2010/main" val="3490544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91221D-2C1A-CFD1-A2BA-3317569CFBE2}"/>
              </a:ext>
            </a:extLst>
          </p:cNvPr>
          <p:cNvSpPr>
            <a:spLocks noGrp="1"/>
          </p:cNvSpPr>
          <p:nvPr>
            <p:ph type="body" idx="1"/>
          </p:nvPr>
        </p:nvSpPr>
        <p:spPr>
          <a:xfrm>
            <a:off x="838200" y="3989696"/>
            <a:ext cx="10515600" cy="1500187"/>
          </a:xfrm>
        </p:spPr>
        <p:txBody>
          <a:bodyPr/>
          <a:lstStyle/>
          <a:p>
            <a:r>
              <a:rPr lang="en-US" dirty="0"/>
              <a:t>Reflection and Action….and Planning…and Doing…</a:t>
            </a:r>
          </a:p>
          <a:p>
            <a:r>
              <a:rPr lang="en-US" dirty="0"/>
              <a:t>And Reflection and Action…..</a:t>
            </a:r>
          </a:p>
        </p:txBody>
      </p:sp>
      <p:sp>
        <p:nvSpPr>
          <p:cNvPr id="4" name="Title 3">
            <a:extLst>
              <a:ext uri="{FF2B5EF4-FFF2-40B4-BE49-F238E27FC236}">
                <a16:creationId xmlns:a16="http://schemas.microsoft.com/office/drawing/2014/main" id="{1726D8F4-1779-A4C9-431A-396C36ECF5ED}"/>
              </a:ext>
            </a:extLst>
          </p:cNvPr>
          <p:cNvSpPr>
            <a:spLocks noGrp="1"/>
          </p:cNvSpPr>
          <p:nvPr>
            <p:ph type="title"/>
          </p:nvPr>
        </p:nvSpPr>
        <p:spPr>
          <a:xfrm>
            <a:off x="664703" y="767276"/>
            <a:ext cx="10515600" cy="2852737"/>
          </a:xfrm>
        </p:spPr>
        <p:txBody>
          <a:bodyPr/>
          <a:lstStyle/>
          <a:p>
            <a:r>
              <a:rPr lang="en-US" dirty="0"/>
              <a:t>Next Steps</a:t>
            </a:r>
          </a:p>
        </p:txBody>
      </p:sp>
    </p:spTree>
    <p:extLst>
      <p:ext uri="{BB962C8B-B14F-4D97-AF65-F5344CB8AC3E}">
        <p14:creationId xmlns:p14="http://schemas.microsoft.com/office/powerpoint/2010/main" val="3345368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Break</a:t>
            </a:r>
          </a:p>
        </p:txBody>
      </p:sp>
      <p:sp>
        <p:nvSpPr>
          <p:cNvPr id="5" name="Subtitle 4"/>
          <p:cNvSpPr>
            <a:spLocks noGrp="1"/>
          </p:cNvSpPr>
          <p:nvPr>
            <p:ph type="subTitle" idx="1"/>
          </p:nvPr>
        </p:nvSpPr>
        <p:spPr/>
        <p:txBody>
          <a:bodyPr/>
          <a:lstStyle/>
          <a:p>
            <a:r>
              <a:rPr lang="en-US" dirty="0"/>
              <a:t>Mindfulness Activity</a:t>
            </a:r>
          </a:p>
        </p:txBody>
      </p:sp>
    </p:spTree>
    <p:extLst>
      <p:ext uri="{BB962C8B-B14F-4D97-AF65-F5344CB8AC3E}">
        <p14:creationId xmlns:p14="http://schemas.microsoft.com/office/powerpoint/2010/main" val="17133781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A7FF0-5E55-DD44-B97D-8F253E7AA4EC}"/>
              </a:ext>
            </a:extLst>
          </p:cNvPr>
          <p:cNvSpPr>
            <a:spLocks noGrp="1"/>
          </p:cNvSpPr>
          <p:nvPr>
            <p:ph type="title"/>
          </p:nvPr>
        </p:nvSpPr>
        <p:spPr>
          <a:xfrm>
            <a:off x="1524000" y="438282"/>
            <a:ext cx="9144000" cy="1975236"/>
          </a:xfrm>
        </p:spPr>
        <p:txBody>
          <a:bodyPr>
            <a:noAutofit/>
          </a:bodyPr>
          <a:lstStyle/>
          <a:p>
            <a:r>
              <a:rPr lang="en-US" sz="2800" dirty="0"/>
              <a:t/>
            </a:r>
            <a:br>
              <a:rPr lang="en-US" sz="2800" dirty="0"/>
            </a:br>
            <a:r>
              <a:rPr lang="en-US" sz="4800" cap="small" dirty="0"/>
              <a:t>Becoming an </a:t>
            </a:r>
            <a:r>
              <a:rPr lang="en-US" sz="4800" cap="small" dirty="0">
                <a:solidFill>
                  <a:schemeClr val="tx1">
                    <a:lumMod val="20000"/>
                    <a:lumOff val="80000"/>
                  </a:schemeClr>
                </a:solidFill>
              </a:rPr>
              <a:t>UPSTANDER</a:t>
            </a:r>
            <a:r>
              <a:rPr lang="en-US" sz="4800" cap="small" dirty="0"/>
              <a:t>: </a:t>
            </a:r>
            <a:r>
              <a:rPr lang="en-US" cap="small" dirty="0"/>
              <a:t/>
            </a:r>
            <a:br>
              <a:rPr lang="en-US" cap="small" dirty="0"/>
            </a:br>
            <a:r>
              <a:rPr lang="en-US" sz="2800" cap="small" dirty="0"/>
              <a:t>Action tools to Create a Safe, Empowering Environment</a:t>
            </a:r>
          </a:p>
        </p:txBody>
      </p:sp>
      <p:sp>
        <p:nvSpPr>
          <p:cNvPr id="3" name="Subtitle 2">
            <a:extLst>
              <a:ext uri="{FF2B5EF4-FFF2-40B4-BE49-F238E27FC236}">
                <a16:creationId xmlns:a16="http://schemas.microsoft.com/office/drawing/2014/main" id="{28DDB900-A776-2A4B-9CA5-EB25CA3C559A}"/>
              </a:ext>
            </a:extLst>
          </p:cNvPr>
          <p:cNvSpPr>
            <a:spLocks noGrp="1"/>
          </p:cNvSpPr>
          <p:nvPr>
            <p:ph type="subTitle" idx="1"/>
          </p:nvPr>
        </p:nvSpPr>
        <p:spPr>
          <a:xfrm>
            <a:off x="2544147" y="2893826"/>
            <a:ext cx="7588899" cy="3052884"/>
          </a:xfrm>
          <a:solidFill>
            <a:schemeClr val="accent4">
              <a:lumMod val="50000"/>
            </a:schemeClr>
          </a:solidFill>
        </p:spPr>
        <p:txBody>
          <a:bodyPr>
            <a:noAutofit/>
          </a:bodyPr>
          <a:lstStyle/>
          <a:p>
            <a:r>
              <a:rPr lang="en-US" sz="3200" b="1" dirty="0">
                <a:solidFill>
                  <a:srgbClr val="FFFF00"/>
                </a:solidFill>
              </a:rPr>
              <a:t>Rickquel Tripp, MD, MPH</a:t>
            </a:r>
          </a:p>
          <a:p>
            <a:r>
              <a:rPr lang="en-US" sz="2400" dirty="0"/>
              <a:t>Vice-Chair for Diversity, Equity and Inclusion </a:t>
            </a:r>
          </a:p>
          <a:p>
            <a:r>
              <a:rPr lang="en-US" sz="2400" dirty="0"/>
              <a:t>UPMC Medical Education</a:t>
            </a:r>
          </a:p>
          <a:p>
            <a:r>
              <a:rPr lang="en-US" sz="3200" b="1" dirty="0">
                <a:solidFill>
                  <a:srgbClr val="FFFF00"/>
                </a:solidFill>
              </a:rPr>
              <a:t>Emilia Diego, MD</a:t>
            </a:r>
          </a:p>
          <a:p>
            <a:r>
              <a:rPr lang="en-US" sz="2400" dirty="0"/>
              <a:t>Vice-Chair for Diversity, Equity and Inclusion, Department of Surgery</a:t>
            </a:r>
          </a:p>
          <a:p>
            <a:endParaRPr lang="en-US" sz="2000" dirty="0"/>
          </a:p>
        </p:txBody>
      </p:sp>
    </p:spTree>
    <p:extLst>
      <p:ext uri="{BB962C8B-B14F-4D97-AF65-F5344CB8AC3E}">
        <p14:creationId xmlns:p14="http://schemas.microsoft.com/office/powerpoint/2010/main" val="339179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3026924" y="272149"/>
            <a:ext cx="6172200" cy="857251"/>
          </a:xfrm>
          <a:ln w="28575">
            <a:solidFill>
              <a:schemeClr val="tx1"/>
            </a:solidFill>
          </a:ln>
        </p:spPr>
        <p:txBody>
          <a:bodyPr>
            <a:noAutofit/>
          </a:bodyPr>
          <a:lstStyle/>
          <a:p>
            <a:pPr algn="l"/>
            <a:r>
              <a:rPr lang="en-US" sz="2400" dirty="0">
                <a:solidFill>
                  <a:schemeClr val="accent4">
                    <a:lumMod val="50000"/>
                  </a:schemeClr>
                </a:solidFill>
              </a:rPr>
              <a:t>Ground Rules to Create a Safe Environment</a:t>
            </a:r>
          </a:p>
        </p:txBody>
      </p:sp>
      <p:sp>
        <p:nvSpPr>
          <p:cNvPr id="6" name="TextBox 5">
            <a:extLst>
              <a:ext uri="{FF2B5EF4-FFF2-40B4-BE49-F238E27FC236}">
                <a16:creationId xmlns:a16="http://schemas.microsoft.com/office/drawing/2014/main" id="{AF07BC15-9991-4342-B6B1-805A120B2E3D}"/>
              </a:ext>
            </a:extLst>
          </p:cNvPr>
          <p:cNvSpPr txBox="1"/>
          <p:nvPr/>
        </p:nvSpPr>
        <p:spPr>
          <a:xfrm>
            <a:off x="1914144" y="1170899"/>
            <a:ext cx="8481880" cy="4402167"/>
          </a:xfrm>
          <a:prstGeom prst="rect">
            <a:avLst/>
          </a:prstGeom>
          <a:noFill/>
        </p:spPr>
        <p:txBody>
          <a:bodyPr wrap="square" rtlCol="0">
            <a:spAutoFit/>
          </a:bodyPr>
          <a:lstStyle/>
          <a:p>
            <a:pPr marL="285736" indent="-285736" defTabSz="1219170">
              <a:buFont typeface="Arial" panose="020B0604020202020204" pitchFamily="34" charset="0"/>
              <a:buChar char="•"/>
            </a:pPr>
            <a:r>
              <a:rPr lang="en-US" sz="1867" b="1" dirty="0">
                <a:solidFill>
                  <a:srgbClr val="771B61"/>
                </a:solidFill>
                <a:latin typeface="Calibri"/>
              </a:rPr>
              <a:t>Actively Participate &amp; Stay Engaged: </a:t>
            </a:r>
            <a:r>
              <a:rPr lang="en-US" sz="1867" dirty="0">
                <a:solidFill>
                  <a:srgbClr val="771B61"/>
                </a:solidFill>
                <a:latin typeface="Calibri"/>
              </a:rPr>
              <a:t>Share your story &amp; state your opinion.  Use “I” statements. All questions are valid— </a:t>
            </a:r>
            <a:r>
              <a:rPr lang="en-US" sz="1867" dirty="0">
                <a:solidFill>
                  <a:srgbClr val="C00000"/>
                </a:solidFill>
                <a:latin typeface="Calibri"/>
              </a:rPr>
              <a:t>risk and grow in bravery</a:t>
            </a:r>
            <a:r>
              <a:rPr lang="en-US" sz="1867" dirty="0">
                <a:solidFill>
                  <a:srgbClr val="771B61"/>
                </a:solidFill>
                <a:latin typeface="Calibri"/>
              </a:rPr>
              <a:t>! </a:t>
            </a:r>
          </a:p>
          <a:p>
            <a:pPr marL="285736" indent="-285736" defTabSz="1219170">
              <a:buFont typeface="Arial" panose="020B0604020202020204" pitchFamily="34" charset="0"/>
              <a:buChar char="•"/>
            </a:pPr>
            <a:r>
              <a:rPr lang="en-US" sz="1867" b="1" dirty="0">
                <a:solidFill>
                  <a:srgbClr val="771B61"/>
                </a:solidFill>
                <a:latin typeface="Calibri"/>
              </a:rPr>
              <a:t>Speak Your Truth</a:t>
            </a:r>
            <a:r>
              <a:rPr lang="en-US" sz="1867" dirty="0">
                <a:solidFill>
                  <a:srgbClr val="771B61"/>
                </a:solidFill>
                <a:latin typeface="Calibri"/>
              </a:rPr>
              <a:t>: Value everyone’s thoughts &amp; initially assume good intentions. It’s important that everyone is free to speak openly &amp; disagree respectfully</a:t>
            </a:r>
          </a:p>
          <a:p>
            <a:pPr marL="285736" indent="-285736" defTabSz="1219170">
              <a:buFont typeface="Arial" panose="020B0604020202020204" pitchFamily="34" charset="0"/>
              <a:buChar char="•"/>
            </a:pPr>
            <a:r>
              <a:rPr lang="en-US" sz="1867" b="1" dirty="0">
                <a:solidFill>
                  <a:srgbClr val="771B61"/>
                </a:solidFill>
                <a:latin typeface="Calibri"/>
              </a:rPr>
              <a:t>Be Honest, Authentic, Open-minded, Present, &amp; Vulnerable</a:t>
            </a:r>
          </a:p>
          <a:p>
            <a:pPr marL="285736" indent="-285736" defTabSz="1219170">
              <a:buFont typeface="Arial" panose="020B0604020202020204" pitchFamily="34" charset="0"/>
              <a:buChar char="•"/>
            </a:pPr>
            <a:r>
              <a:rPr lang="en-US" sz="1867" b="1" dirty="0">
                <a:solidFill>
                  <a:srgbClr val="771B61"/>
                </a:solidFill>
                <a:latin typeface="Calibri"/>
              </a:rPr>
              <a:t>Allow for mistakes/Faux pas: </a:t>
            </a:r>
            <a:r>
              <a:rPr lang="en-US" sz="1867" dirty="0">
                <a:solidFill>
                  <a:srgbClr val="771B61"/>
                </a:solidFill>
                <a:latin typeface="Calibri"/>
              </a:rPr>
              <a:t>There will be concerns of saying something wrong. Consider these learning opportunities. </a:t>
            </a:r>
          </a:p>
          <a:p>
            <a:pPr marL="285736" indent="-285736" defTabSz="1219170">
              <a:buFont typeface="Arial" panose="020B0604020202020204" pitchFamily="34" charset="0"/>
              <a:buChar char="•"/>
            </a:pPr>
            <a:r>
              <a:rPr lang="en-US" sz="1867" b="1" dirty="0">
                <a:solidFill>
                  <a:srgbClr val="771B61"/>
                </a:solidFill>
                <a:latin typeface="Calibri"/>
              </a:rPr>
              <a:t>Actively Listen for Understanding: </a:t>
            </a:r>
            <a:r>
              <a:rPr lang="en-US" sz="1867" dirty="0">
                <a:solidFill>
                  <a:srgbClr val="771B61"/>
                </a:solidFill>
                <a:latin typeface="Calibri"/>
              </a:rPr>
              <a:t>Listen and try to understand where another person is coming from as best as you can. </a:t>
            </a:r>
          </a:p>
          <a:p>
            <a:pPr marL="285736" indent="-285736" defTabSz="1219170">
              <a:buFont typeface="Arial" panose="020B0604020202020204" pitchFamily="34" charset="0"/>
              <a:buChar char="•"/>
            </a:pPr>
            <a:r>
              <a:rPr lang="en-US" sz="1867" b="1" dirty="0">
                <a:solidFill>
                  <a:srgbClr val="771B61"/>
                </a:solidFill>
                <a:latin typeface="Calibri"/>
              </a:rPr>
              <a:t>Suspend Judgement &amp; Critique</a:t>
            </a:r>
          </a:p>
          <a:p>
            <a:pPr marL="285736" indent="-285736" defTabSz="1219170">
              <a:buFont typeface="Arial" panose="020B0604020202020204" pitchFamily="34" charset="0"/>
              <a:buChar char="•"/>
            </a:pPr>
            <a:r>
              <a:rPr lang="en-US" sz="1867" b="1" dirty="0">
                <a:solidFill>
                  <a:srgbClr val="771B61"/>
                </a:solidFill>
                <a:latin typeface="Calibri"/>
              </a:rPr>
              <a:t>Honor &amp; Respect Confidentiality</a:t>
            </a:r>
            <a:r>
              <a:rPr lang="en-US" sz="1867" dirty="0">
                <a:solidFill>
                  <a:srgbClr val="771B61"/>
                </a:solidFill>
                <a:latin typeface="Calibri"/>
              </a:rPr>
              <a:t>: What is shared here, stays here.  </a:t>
            </a:r>
            <a:r>
              <a:rPr lang="en-US" sz="1867" dirty="0">
                <a:solidFill>
                  <a:srgbClr val="0070C0"/>
                </a:solidFill>
                <a:latin typeface="Calibri"/>
              </a:rPr>
              <a:t>[Vegas Rules]</a:t>
            </a:r>
          </a:p>
          <a:p>
            <a:pPr marL="285736" indent="-285736" defTabSz="1219170">
              <a:buFont typeface="Arial" panose="020B0604020202020204" pitchFamily="34" charset="0"/>
              <a:buChar char="•"/>
            </a:pPr>
            <a:r>
              <a:rPr lang="en-US" sz="1867" b="1" dirty="0">
                <a:solidFill>
                  <a:srgbClr val="771B61"/>
                </a:solidFill>
                <a:latin typeface="Calibri"/>
              </a:rPr>
              <a:t>Expect and Accept Non-closure/ No resolution:</a:t>
            </a:r>
            <a:r>
              <a:rPr lang="en-US" sz="1867" dirty="0">
                <a:solidFill>
                  <a:srgbClr val="771B61"/>
                </a:solidFill>
                <a:latin typeface="Calibri"/>
              </a:rPr>
              <a:t> Race conversations are challenging and ongoing. </a:t>
            </a:r>
            <a:r>
              <a:rPr lang="en-US" sz="1867" dirty="0">
                <a:solidFill>
                  <a:srgbClr val="FF0000"/>
                </a:solidFill>
                <a:latin typeface="Calibri"/>
              </a:rPr>
              <a:t>Accept that much of this is about changing yourself, not others. </a:t>
            </a:r>
          </a:p>
          <a:p>
            <a:pPr marL="285736" indent="-285736" defTabSz="1219170">
              <a:buFont typeface="Arial" panose="020B0604020202020204" pitchFamily="34" charset="0"/>
              <a:buChar char="•"/>
            </a:pPr>
            <a:r>
              <a:rPr lang="en-US" sz="1867" b="1" dirty="0">
                <a:solidFill>
                  <a:srgbClr val="771B61"/>
                </a:solidFill>
                <a:latin typeface="Calibri"/>
              </a:rPr>
              <a:t>Responsibility to Each Other and to the Process</a:t>
            </a:r>
            <a:r>
              <a:rPr lang="en-US" sz="1867" dirty="0">
                <a:solidFill>
                  <a:srgbClr val="771B61"/>
                </a:solidFill>
                <a:latin typeface="Calibri"/>
              </a:rPr>
              <a:t>: Everyone should follow the ground rules and propose news ones to create a safe environment for sharing</a:t>
            </a:r>
          </a:p>
        </p:txBody>
      </p:sp>
      <p:sp>
        <p:nvSpPr>
          <p:cNvPr id="3" name="Rectangle 2">
            <a:extLst>
              <a:ext uri="{FF2B5EF4-FFF2-40B4-BE49-F238E27FC236}">
                <a16:creationId xmlns:a16="http://schemas.microsoft.com/office/drawing/2014/main" id="{964C4C75-49CD-6B41-81C1-DDBC2FE50AAA}"/>
              </a:ext>
            </a:extLst>
          </p:cNvPr>
          <p:cNvSpPr/>
          <p:nvPr/>
        </p:nvSpPr>
        <p:spPr>
          <a:xfrm>
            <a:off x="3026924" y="6391900"/>
            <a:ext cx="6313219" cy="230832"/>
          </a:xfrm>
          <a:prstGeom prst="rect">
            <a:avLst/>
          </a:prstGeom>
        </p:spPr>
        <p:txBody>
          <a:bodyPr wrap="square">
            <a:spAutoFit/>
          </a:bodyPr>
          <a:lstStyle/>
          <a:p>
            <a:pPr defTabSz="1219170"/>
            <a:r>
              <a:rPr lang="en-US" sz="900" dirty="0">
                <a:solidFill>
                  <a:srgbClr val="771B61"/>
                </a:solidFill>
                <a:latin typeface="Calibri"/>
              </a:rPr>
              <a:t>UN Human Rights Commission: https://www.standup4humanrights.org/en/fightracismengage.html </a:t>
            </a:r>
          </a:p>
        </p:txBody>
      </p:sp>
    </p:spTree>
    <p:extLst>
      <p:ext uri="{BB962C8B-B14F-4D97-AF65-F5344CB8AC3E}">
        <p14:creationId xmlns:p14="http://schemas.microsoft.com/office/powerpoint/2010/main" val="22823466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1797-26CB-4A86-B4C5-81BD02BFF0F6}"/>
              </a:ext>
            </a:extLst>
          </p:cNvPr>
          <p:cNvSpPr>
            <a:spLocks noGrp="1"/>
          </p:cNvSpPr>
          <p:nvPr>
            <p:ph type="title" idx="4294967295"/>
          </p:nvPr>
        </p:nvSpPr>
        <p:spPr>
          <a:xfrm>
            <a:off x="3163513" y="575945"/>
            <a:ext cx="6172200" cy="857251"/>
          </a:xfrm>
        </p:spPr>
        <p:txBody>
          <a:bodyPr>
            <a:normAutofit/>
          </a:bodyPr>
          <a:lstStyle/>
          <a:p>
            <a:pPr algn="ctr"/>
            <a:r>
              <a:rPr lang="en-US" sz="3733" dirty="0">
                <a:solidFill>
                  <a:srgbClr val="002060"/>
                </a:solidFill>
              </a:rPr>
              <a:t>Distress Warning</a:t>
            </a:r>
          </a:p>
        </p:txBody>
      </p:sp>
      <p:sp>
        <p:nvSpPr>
          <p:cNvPr id="3" name="Content Placeholder 2">
            <a:extLst>
              <a:ext uri="{FF2B5EF4-FFF2-40B4-BE49-F238E27FC236}">
                <a16:creationId xmlns:a16="http://schemas.microsoft.com/office/drawing/2014/main" id="{E822DB80-0186-4F9F-AD53-1A615CBF2864}"/>
              </a:ext>
            </a:extLst>
          </p:cNvPr>
          <p:cNvSpPr>
            <a:spLocks noGrp="1"/>
          </p:cNvSpPr>
          <p:nvPr>
            <p:ph idx="4294967295"/>
          </p:nvPr>
        </p:nvSpPr>
        <p:spPr>
          <a:xfrm>
            <a:off x="2628396" y="1920876"/>
            <a:ext cx="7242435" cy="4493992"/>
          </a:xfrm>
        </p:spPr>
        <p:txBody>
          <a:bodyPr>
            <a:noAutofit/>
          </a:bodyPr>
          <a:lstStyle/>
          <a:p>
            <a:pPr marL="0" indent="0" algn="ctr">
              <a:buNone/>
            </a:pPr>
            <a:r>
              <a:rPr lang="en-US" sz="2667" dirty="0">
                <a:solidFill>
                  <a:srgbClr val="002060"/>
                </a:solidFill>
              </a:rPr>
              <a:t>During this presentation, examples of instances of bias and </a:t>
            </a:r>
            <a:r>
              <a:rPr lang="en-US" sz="2667" dirty="0" err="1">
                <a:solidFill>
                  <a:srgbClr val="002060"/>
                </a:solidFill>
              </a:rPr>
              <a:t>microaggressions</a:t>
            </a:r>
            <a:r>
              <a:rPr lang="en-US" sz="2667" dirty="0">
                <a:solidFill>
                  <a:srgbClr val="002060"/>
                </a:solidFill>
              </a:rPr>
              <a:t> are described, which may cause an emotional reaction depending on our lived experiences. </a:t>
            </a:r>
          </a:p>
          <a:p>
            <a:pPr marL="0" indent="0" algn="ctr">
              <a:buNone/>
            </a:pPr>
            <a:r>
              <a:rPr lang="en-US" sz="2667" dirty="0">
                <a:solidFill>
                  <a:srgbClr val="002060"/>
                </a:solidFill>
              </a:rPr>
              <a:t>It is important we regulate our own trauma and emotions of anger, hurt, &amp; disappointment when encountering these situations and help others learn from our experiences.</a:t>
            </a:r>
          </a:p>
        </p:txBody>
      </p:sp>
    </p:spTree>
    <p:extLst>
      <p:ext uri="{BB962C8B-B14F-4D97-AF65-F5344CB8AC3E}">
        <p14:creationId xmlns:p14="http://schemas.microsoft.com/office/powerpoint/2010/main" val="2778395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3C3E2-54D7-554A-BB87-84589E0A32F5}"/>
              </a:ext>
            </a:extLst>
          </p:cNvPr>
          <p:cNvSpPr>
            <a:spLocks noGrp="1"/>
          </p:cNvSpPr>
          <p:nvPr>
            <p:ph type="title"/>
          </p:nvPr>
        </p:nvSpPr>
        <p:spPr>
          <a:xfrm>
            <a:off x="2905862" y="257669"/>
            <a:ext cx="5915025" cy="994172"/>
          </a:xfrm>
        </p:spPr>
        <p:txBody>
          <a:bodyPr>
            <a:normAutofit/>
          </a:bodyPr>
          <a:lstStyle/>
          <a:p>
            <a:pPr algn="ctr"/>
            <a:r>
              <a:rPr lang="en-US" sz="3733" dirty="0">
                <a:solidFill>
                  <a:srgbClr val="771B61"/>
                </a:solidFill>
              </a:rPr>
              <a:t>We are ALL accountable</a:t>
            </a:r>
          </a:p>
        </p:txBody>
      </p:sp>
      <p:pic>
        <p:nvPicPr>
          <p:cNvPr id="4" name="Picture 3">
            <a:extLst>
              <a:ext uri="{FF2B5EF4-FFF2-40B4-BE49-F238E27FC236}">
                <a16:creationId xmlns:a16="http://schemas.microsoft.com/office/drawing/2014/main" id="{A725DB19-4701-8248-BB87-6BD2AC24DB6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16191" y="5499653"/>
            <a:ext cx="845244" cy="291548"/>
          </a:xfrm>
          <a:prstGeom prst="rect">
            <a:avLst/>
          </a:prstGeom>
        </p:spPr>
      </p:pic>
      <p:pic>
        <p:nvPicPr>
          <p:cNvPr id="5" name="Picture 4">
            <a:extLst>
              <a:ext uri="{FF2B5EF4-FFF2-40B4-BE49-F238E27FC236}">
                <a16:creationId xmlns:a16="http://schemas.microsoft.com/office/drawing/2014/main" id="{7AEB9169-C23D-364B-BF45-C464BB2F787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905862" y="5496017"/>
            <a:ext cx="1152767" cy="355436"/>
          </a:xfrm>
          <a:prstGeom prst="rect">
            <a:avLst/>
          </a:prstGeom>
        </p:spPr>
      </p:pic>
      <p:sp>
        <p:nvSpPr>
          <p:cNvPr id="7" name="TextBox 6">
            <a:extLst>
              <a:ext uri="{FF2B5EF4-FFF2-40B4-BE49-F238E27FC236}">
                <a16:creationId xmlns:a16="http://schemas.microsoft.com/office/drawing/2014/main" id="{EF992F46-2794-234D-9688-B70C6CFC4FFC}"/>
              </a:ext>
            </a:extLst>
          </p:cNvPr>
          <p:cNvSpPr txBox="1"/>
          <p:nvPr/>
        </p:nvSpPr>
        <p:spPr>
          <a:xfrm>
            <a:off x="3763373" y="1875767"/>
            <a:ext cx="1916337" cy="646331"/>
          </a:xfrm>
          <a:prstGeom prst="rect">
            <a:avLst/>
          </a:prstGeom>
          <a:noFill/>
        </p:spPr>
        <p:txBody>
          <a:bodyPr wrap="square" rtlCol="0">
            <a:spAutoFit/>
          </a:bodyPr>
          <a:lstStyle/>
          <a:p>
            <a:pPr defTabSz="1219170"/>
            <a:endParaRPr lang="en-US" dirty="0">
              <a:solidFill>
                <a:srgbClr val="771B61"/>
              </a:solidFill>
              <a:latin typeface="Calibri"/>
            </a:endParaRPr>
          </a:p>
          <a:p>
            <a:pPr defTabSz="1219170"/>
            <a:endParaRPr lang="en-US" dirty="0">
              <a:solidFill>
                <a:srgbClr val="771B61"/>
              </a:solidFill>
              <a:latin typeface="Calibri"/>
            </a:endParaRPr>
          </a:p>
        </p:txBody>
      </p:sp>
      <p:pic>
        <p:nvPicPr>
          <p:cNvPr id="1026" name="Picture 2" descr="See the source image">
            <a:extLst>
              <a:ext uri="{FF2B5EF4-FFF2-40B4-BE49-F238E27FC236}">
                <a16:creationId xmlns:a16="http://schemas.microsoft.com/office/drawing/2014/main" id="{68D2C721-B849-40CF-9A3E-03A65B8D9E8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212170" y="1096184"/>
            <a:ext cx="2340477" cy="23404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16C101CA-9CBF-4E21-BA88-6F3C014558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1363" y="1330075"/>
            <a:ext cx="2463283" cy="19295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51C7A7E2-0CEE-4360-BE7B-1EC140392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0993" y="242505"/>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group of people standing in front of a crowd&#10;&#10;Description automatically generated">
            <a:extLst>
              <a:ext uri="{FF2B5EF4-FFF2-40B4-BE49-F238E27FC236}">
                <a16:creationId xmlns:a16="http://schemas.microsoft.com/office/drawing/2014/main" id="{9CA5864A-29A0-1B45-BEA8-8406A8A21B1B}"/>
              </a:ext>
            </a:extLst>
          </p:cNvPr>
          <p:cNvPicPr>
            <a:picLocks noChangeAspect="1"/>
          </p:cNvPicPr>
          <p:nvPr/>
        </p:nvPicPr>
        <p:blipFill>
          <a:blip r:embed="rId9"/>
          <a:stretch>
            <a:fillRect/>
          </a:stretch>
        </p:blipFill>
        <p:spPr>
          <a:xfrm>
            <a:off x="2212170" y="3337881"/>
            <a:ext cx="8178321" cy="3382672"/>
          </a:xfrm>
          <a:prstGeom prst="rect">
            <a:avLst/>
          </a:prstGeom>
        </p:spPr>
      </p:pic>
    </p:spTree>
    <p:custDataLst>
      <p:tags r:id="rId1"/>
    </p:custDataLst>
    <p:extLst>
      <p:ext uri="{BB962C8B-B14F-4D97-AF65-F5344CB8AC3E}">
        <p14:creationId xmlns:p14="http://schemas.microsoft.com/office/powerpoint/2010/main" val="2704214639"/>
      </p:ext>
    </p:extLst>
  </p:cSld>
  <p:clrMapOvr>
    <a:masterClrMapping/>
  </p:clrMapOvr>
  <mc:AlternateContent xmlns:mc="http://schemas.openxmlformats.org/markup-compatibility/2006" xmlns:p14="http://schemas.microsoft.com/office/powerpoint/2010/main">
    <mc:Choice Requires="p14">
      <p:transition spd="slow" p14:dur="2000" advTm="94914"/>
    </mc:Choice>
    <mc:Fallback xmlns="">
      <p:transition spd="slow" advTm="949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b="0">
                <a:solidFill>
                  <a:schemeClr val="tx1"/>
                </a:solidFill>
              </a:rPr>
              <a:t>Real World Implications</a:t>
            </a:r>
          </a:p>
        </p:txBody>
      </p:sp>
      <p:sp>
        <p:nvSpPr>
          <p:cNvPr id="14" name="Content Placeholder 13">
            <a:extLst>
              <a:ext uri="{FF2B5EF4-FFF2-40B4-BE49-F238E27FC236}">
                <a16:creationId xmlns:a16="http://schemas.microsoft.com/office/drawing/2014/main" id="{B93EE863-7C51-944D-B0F5-56B2FFA8AE5A}"/>
              </a:ext>
            </a:extLst>
          </p:cNvPr>
          <p:cNvSpPr>
            <a:spLocks noGrp="1"/>
          </p:cNvSpPr>
          <p:nvPr>
            <p:ph idx="1"/>
          </p:nvPr>
        </p:nvSpPr>
        <p:spPr>
          <a:xfrm>
            <a:off x="1981200" y="1596580"/>
            <a:ext cx="8229600" cy="4819349"/>
          </a:xfrm>
        </p:spPr>
        <p:txBody>
          <a:bodyPr>
            <a:normAutofit/>
          </a:bodyPr>
          <a:lstStyle/>
          <a:p>
            <a:r>
              <a:rPr lang="en-US" sz="2133">
                <a:solidFill>
                  <a:srgbClr val="771B61"/>
                </a:solidFill>
              </a:rPr>
              <a:t>Real world effects upon judgement, verbal and non-verbal behavior towards others, and health disparities</a:t>
            </a:r>
          </a:p>
          <a:p>
            <a:r>
              <a:rPr lang="en-US" sz="2133">
                <a:solidFill>
                  <a:schemeClr val="tx1"/>
                </a:solidFill>
              </a:rPr>
              <a:t>Racial and ethnic minorities and women are subject to less accurate diagnoses, curtailed treatment options, less pain management, and worse clinical outcomes</a:t>
            </a:r>
          </a:p>
          <a:p>
            <a:r>
              <a:rPr lang="en-US" sz="2133">
                <a:solidFill>
                  <a:schemeClr val="tx1"/>
                </a:solidFill>
              </a:rPr>
              <a:t>Black children are often not treated as children at all, or not given the same compassion or level of care provided to white children</a:t>
            </a:r>
          </a:p>
          <a:p>
            <a:pPr marL="57148" indent="0">
              <a:buNone/>
            </a:pPr>
            <a:endParaRPr lang="en-US">
              <a:solidFill>
                <a:schemeClr val="tx1"/>
              </a:solidFill>
            </a:endParaRPr>
          </a:p>
        </p:txBody>
      </p:sp>
      <p:sp>
        <p:nvSpPr>
          <p:cNvPr id="5" name="TextBox 4">
            <a:extLst>
              <a:ext uri="{FF2B5EF4-FFF2-40B4-BE49-F238E27FC236}">
                <a16:creationId xmlns:a16="http://schemas.microsoft.com/office/drawing/2014/main" id="{6E87AD91-2769-3A49-8630-5971789159C6}"/>
              </a:ext>
            </a:extLst>
          </p:cNvPr>
          <p:cNvSpPr txBox="1"/>
          <p:nvPr/>
        </p:nvSpPr>
        <p:spPr>
          <a:xfrm>
            <a:off x="1981201" y="5707459"/>
            <a:ext cx="6373447" cy="523220"/>
          </a:xfrm>
          <a:prstGeom prst="rect">
            <a:avLst/>
          </a:prstGeom>
          <a:noFill/>
        </p:spPr>
        <p:txBody>
          <a:bodyPr wrap="square" rtlCol="0">
            <a:spAutoFit/>
          </a:bodyPr>
          <a:lstStyle/>
          <a:p>
            <a:pPr defTabSz="1219170"/>
            <a:r>
              <a:rPr lang="en-US" sz="1400">
                <a:solidFill>
                  <a:srgbClr val="771B61"/>
                </a:solidFill>
                <a:latin typeface="Calibri"/>
              </a:rPr>
              <a:t>Chapman, Katz, &amp; Carnes, 2013</a:t>
            </a:r>
          </a:p>
          <a:p>
            <a:pPr defTabSz="1219170"/>
            <a:r>
              <a:rPr lang="en-US" sz="1400">
                <a:solidFill>
                  <a:srgbClr val="771B61"/>
                </a:solidFill>
                <a:latin typeface="Calibri"/>
              </a:rPr>
              <a:t>Johnson et al., 2017</a:t>
            </a:r>
          </a:p>
        </p:txBody>
      </p:sp>
    </p:spTree>
    <p:extLst>
      <p:ext uri="{BB962C8B-B14F-4D97-AF65-F5344CB8AC3E}">
        <p14:creationId xmlns:p14="http://schemas.microsoft.com/office/powerpoint/2010/main" val="3921276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b="0">
                <a:solidFill>
                  <a:schemeClr val="tx1"/>
                </a:solidFill>
              </a:rPr>
              <a:t>How Does Implicit Bias Affect Healthcare?</a:t>
            </a:r>
          </a:p>
        </p:txBody>
      </p:sp>
      <p:pic>
        <p:nvPicPr>
          <p:cNvPr id="6" name="Tripp_presentation_video_1">
            <a:hlinkClick r:id="" action="ppaction://media"/>
            <a:extLst>
              <a:ext uri="{FF2B5EF4-FFF2-40B4-BE49-F238E27FC236}">
                <a16:creationId xmlns:a16="http://schemas.microsoft.com/office/drawing/2014/main" id="{CAFA7139-5EE9-48CF-B4CF-9470F479731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2218" y="1600201"/>
            <a:ext cx="8045449" cy="4525433"/>
          </a:xfrm>
        </p:spPr>
      </p:pic>
    </p:spTree>
    <p:extLst>
      <p:ext uri="{BB962C8B-B14F-4D97-AF65-F5344CB8AC3E}">
        <p14:creationId xmlns:p14="http://schemas.microsoft.com/office/powerpoint/2010/main" val="223349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b="0">
                <a:solidFill>
                  <a:schemeClr val="tx1"/>
                </a:solidFill>
              </a:rPr>
              <a:t>Bystander Effect</a:t>
            </a:r>
          </a:p>
        </p:txBody>
      </p:sp>
      <p:sp>
        <p:nvSpPr>
          <p:cNvPr id="6" name="Content Placeholder 5">
            <a:extLst>
              <a:ext uri="{FF2B5EF4-FFF2-40B4-BE49-F238E27FC236}">
                <a16:creationId xmlns:a16="http://schemas.microsoft.com/office/drawing/2014/main" id="{CAB24CF6-1570-DC4B-99E3-D97B20C27620}"/>
              </a:ext>
            </a:extLst>
          </p:cNvPr>
          <p:cNvSpPr>
            <a:spLocks noGrp="1"/>
          </p:cNvSpPr>
          <p:nvPr>
            <p:ph idx="1"/>
          </p:nvPr>
        </p:nvSpPr>
        <p:spPr/>
        <p:txBody>
          <a:bodyPr/>
          <a:lstStyle/>
          <a:p>
            <a:r>
              <a:rPr lang="en-US">
                <a:solidFill>
                  <a:schemeClr val="tx1"/>
                </a:solidFill>
              </a:rPr>
              <a:t>Psychosocial theory: individuals are less likely to offer help to a victim when there are other people present</a:t>
            </a:r>
          </a:p>
          <a:p>
            <a:pPr lvl="1"/>
            <a:r>
              <a:rPr lang="en-US">
                <a:solidFill>
                  <a:schemeClr val="tx1"/>
                </a:solidFill>
              </a:rPr>
              <a:t>Assume someone else will respond (to justify personal non-response)</a:t>
            </a:r>
          </a:p>
          <a:p>
            <a:pPr lvl="1"/>
            <a:r>
              <a:rPr lang="en-US">
                <a:solidFill>
                  <a:srgbClr val="771B61"/>
                </a:solidFill>
              </a:rPr>
              <a:t>Passive, only watches</a:t>
            </a:r>
          </a:p>
          <a:p>
            <a:pPr lvl="1"/>
            <a:r>
              <a:rPr lang="en-US">
                <a:solidFill>
                  <a:srgbClr val="771B61"/>
                </a:solidFill>
              </a:rPr>
              <a:t>Present without action</a:t>
            </a:r>
          </a:p>
          <a:p>
            <a:pPr lvl="1"/>
            <a:endParaRPr lang="en-US">
              <a:solidFill>
                <a:schemeClr val="tx1"/>
              </a:solidFill>
            </a:endParaRPr>
          </a:p>
        </p:txBody>
      </p:sp>
    </p:spTree>
    <p:extLst>
      <p:ext uri="{BB962C8B-B14F-4D97-AF65-F5344CB8AC3E}">
        <p14:creationId xmlns:p14="http://schemas.microsoft.com/office/powerpoint/2010/main" val="3577515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ADAE-1CDC-6711-7696-9E372D208CB2}"/>
              </a:ext>
            </a:extLst>
          </p:cNvPr>
          <p:cNvSpPr>
            <a:spLocks noGrp="1"/>
          </p:cNvSpPr>
          <p:nvPr>
            <p:ph type="title"/>
          </p:nvPr>
        </p:nvSpPr>
        <p:spPr/>
        <p:txBody>
          <a:bodyPr/>
          <a:lstStyle/>
          <a:p>
            <a:r>
              <a:rPr lang="en-US" b="1" dirty="0">
                <a:cs typeface="Calibri Light"/>
              </a:rPr>
              <a:t>Challenge</a:t>
            </a:r>
            <a:endParaRPr lang="en-US">
              <a:cs typeface="Calibri Light" panose="020F0302020204030204"/>
            </a:endParaRPr>
          </a:p>
        </p:txBody>
      </p:sp>
      <p:sp>
        <p:nvSpPr>
          <p:cNvPr id="3" name="Content Placeholder 2">
            <a:extLst>
              <a:ext uri="{FF2B5EF4-FFF2-40B4-BE49-F238E27FC236}">
                <a16:creationId xmlns:a16="http://schemas.microsoft.com/office/drawing/2014/main" id="{AEBDDA32-9AFC-9137-C8B1-D281FA0FA3B0}"/>
              </a:ext>
            </a:extLst>
          </p:cNvPr>
          <p:cNvSpPr>
            <a:spLocks noGrp="1"/>
          </p:cNvSpPr>
          <p:nvPr>
            <p:ph idx="1"/>
          </p:nvPr>
        </p:nvSpPr>
        <p:spPr/>
        <p:txBody>
          <a:bodyPr vert="horz" lIns="91440" tIns="45720" rIns="91440" bIns="45720" rtlCol="0" anchor="t">
            <a:normAutofit/>
          </a:bodyPr>
          <a:lstStyle/>
          <a:p>
            <a:r>
              <a:rPr lang="en-US" dirty="0">
                <a:ea typeface="+mn-lt"/>
                <a:cs typeface="+mn-lt"/>
              </a:rPr>
              <a:t>To Be the BEST We Can Be. </a:t>
            </a:r>
          </a:p>
          <a:p>
            <a:pPr lvl="1"/>
            <a:r>
              <a:rPr lang="en-US" dirty="0">
                <a:ea typeface="+mn-lt"/>
                <a:cs typeface="+mn-lt"/>
              </a:rPr>
              <a:t>For us, our students.....and ultimately our patients. </a:t>
            </a:r>
            <a:endParaRPr lang="en-US" dirty="0"/>
          </a:p>
        </p:txBody>
      </p:sp>
    </p:spTree>
    <p:extLst>
      <p:ext uri="{BB962C8B-B14F-4D97-AF65-F5344CB8AC3E}">
        <p14:creationId xmlns:p14="http://schemas.microsoft.com/office/powerpoint/2010/main" val="24067404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b="0">
                <a:solidFill>
                  <a:schemeClr val="tx1"/>
                </a:solidFill>
              </a:rPr>
              <a:t>Bystander Toolkit: Become an </a:t>
            </a:r>
            <a:r>
              <a:rPr lang="en-US" sz="3200">
                <a:solidFill>
                  <a:schemeClr val="tx1"/>
                </a:solidFill>
              </a:rPr>
              <a:t>UPSTANDER</a:t>
            </a:r>
          </a:p>
        </p:txBody>
      </p:sp>
      <p:sp>
        <p:nvSpPr>
          <p:cNvPr id="6" name="Content Placeholder 5">
            <a:extLst>
              <a:ext uri="{FF2B5EF4-FFF2-40B4-BE49-F238E27FC236}">
                <a16:creationId xmlns:a16="http://schemas.microsoft.com/office/drawing/2014/main" id="{CAB24CF6-1570-DC4B-99E3-D97B20C27620}"/>
              </a:ext>
            </a:extLst>
          </p:cNvPr>
          <p:cNvSpPr>
            <a:spLocks noGrp="1"/>
          </p:cNvSpPr>
          <p:nvPr>
            <p:ph idx="1"/>
          </p:nvPr>
        </p:nvSpPr>
        <p:spPr/>
        <p:txBody>
          <a:bodyPr>
            <a:normAutofit fontScale="92500" lnSpcReduction="10000"/>
          </a:bodyPr>
          <a:lstStyle/>
          <a:p>
            <a:r>
              <a:rPr lang="en-US">
                <a:solidFill>
                  <a:schemeClr val="tx1"/>
                </a:solidFill>
              </a:rPr>
              <a:t>Why? Ubuntu philosophy.</a:t>
            </a:r>
          </a:p>
          <a:p>
            <a:pPr lvl="1"/>
            <a:r>
              <a:rPr lang="en-US">
                <a:solidFill>
                  <a:schemeClr val="tx1"/>
                </a:solidFill>
              </a:rPr>
              <a:t>“I am because we are.”</a:t>
            </a:r>
          </a:p>
          <a:p>
            <a:pPr lvl="1"/>
            <a:r>
              <a:rPr lang="en-US">
                <a:solidFill>
                  <a:schemeClr val="tx1"/>
                </a:solidFill>
              </a:rPr>
              <a:t>“Humanity towards others.”</a:t>
            </a:r>
          </a:p>
          <a:p>
            <a:pPr lvl="1"/>
            <a:endParaRPr lang="en-US">
              <a:solidFill>
                <a:schemeClr val="tx1"/>
              </a:solidFill>
            </a:endParaRPr>
          </a:p>
          <a:p>
            <a:r>
              <a:rPr lang="en-US">
                <a:solidFill>
                  <a:schemeClr val="tx1"/>
                </a:solidFill>
              </a:rPr>
              <a:t>Intervene in the interest of helping someone and acting in a TIMELY manner</a:t>
            </a:r>
          </a:p>
          <a:p>
            <a:pPr lvl="1"/>
            <a:r>
              <a:rPr lang="en-US">
                <a:solidFill>
                  <a:schemeClr val="tx1"/>
                </a:solidFill>
              </a:rPr>
              <a:t>Daily acts of harm: bias, harassment, bullying, inappropriate behavior with racist or sexist comments</a:t>
            </a:r>
          </a:p>
          <a:p>
            <a:pPr lvl="1"/>
            <a:r>
              <a:rPr lang="en-US">
                <a:solidFill>
                  <a:schemeClr val="tx1"/>
                </a:solidFill>
              </a:rPr>
              <a:t>Periodic high-risk situations: physical or sexual assault, acts that threaten safety</a:t>
            </a:r>
          </a:p>
        </p:txBody>
      </p:sp>
      <p:sp>
        <p:nvSpPr>
          <p:cNvPr id="3" name="TextBox 2">
            <a:extLst>
              <a:ext uri="{FF2B5EF4-FFF2-40B4-BE49-F238E27FC236}">
                <a16:creationId xmlns:a16="http://schemas.microsoft.com/office/drawing/2014/main" id="{86A3BB15-9BA9-A947-8D37-EEBF3D80AEAA}"/>
              </a:ext>
            </a:extLst>
          </p:cNvPr>
          <p:cNvSpPr txBox="1"/>
          <p:nvPr/>
        </p:nvSpPr>
        <p:spPr>
          <a:xfrm>
            <a:off x="2341756" y="6200079"/>
            <a:ext cx="6333893" cy="523220"/>
          </a:xfrm>
          <a:prstGeom prst="rect">
            <a:avLst/>
          </a:prstGeom>
          <a:noFill/>
        </p:spPr>
        <p:txBody>
          <a:bodyPr wrap="square" rtlCol="0">
            <a:spAutoFit/>
          </a:bodyPr>
          <a:lstStyle/>
          <a:p>
            <a:pPr defTabSz="1219170"/>
            <a:r>
              <a:rPr lang="en-US" sz="1400">
                <a:solidFill>
                  <a:srgbClr val="771B61"/>
                </a:solidFill>
                <a:latin typeface="Calibri"/>
                <a:hlinkClick r:id="rId3">
                  <a:extLst>
                    <a:ext uri="{A12FA001-AC4F-418D-AE19-62706E023703}">
                      <ahyp:hlinkClr xmlns="" xmlns:ahyp="http://schemas.microsoft.com/office/drawing/2018/hyperlinkcolor" val="tx"/>
                    </a:ext>
                  </a:extLst>
                </a:hlinkClick>
              </a:rPr>
              <a:t>https://www.africaw.com/african-philosophy-ubuntu-a-way-of-life</a:t>
            </a:r>
            <a:r>
              <a:rPr lang="en-US" sz="1400">
                <a:solidFill>
                  <a:srgbClr val="771B61"/>
                </a:solidFill>
                <a:latin typeface="Calibri"/>
              </a:rPr>
              <a:t>. Accessed 28 Feb 2021.</a:t>
            </a:r>
          </a:p>
        </p:txBody>
      </p:sp>
    </p:spTree>
    <p:extLst>
      <p:ext uri="{BB962C8B-B14F-4D97-AF65-F5344CB8AC3E}">
        <p14:creationId xmlns:p14="http://schemas.microsoft.com/office/powerpoint/2010/main" val="854260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b="0" dirty="0">
                <a:solidFill>
                  <a:schemeClr val="tx1"/>
                </a:solidFill>
              </a:rPr>
              <a:t>Bystander Toolkit: Become an </a:t>
            </a:r>
            <a:r>
              <a:rPr lang="en-US" sz="3200" dirty="0">
                <a:solidFill>
                  <a:schemeClr val="tx1"/>
                </a:solidFill>
              </a:rPr>
              <a:t>UPSTANDER</a:t>
            </a:r>
          </a:p>
        </p:txBody>
      </p:sp>
      <p:sp>
        <p:nvSpPr>
          <p:cNvPr id="6" name="Content Placeholder 5">
            <a:extLst>
              <a:ext uri="{FF2B5EF4-FFF2-40B4-BE49-F238E27FC236}">
                <a16:creationId xmlns:a16="http://schemas.microsoft.com/office/drawing/2014/main" id="{CAB24CF6-1570-DC4B-99E3-D97B20C27620}"/>
              </a:ext>
            </a:extLst>
          </p:cNvPr>
          <p:cNvSpPr>
            <a:spLocks noGrp="1"/>
          </p:cNvSpPr>
          <p:nvPr>
            <p:ph idx="1"/>
          </p:nvPr>
        </p:nvSpPr>
        <p:spPr>
          <a:xfrm>
            <a:off x="1981200" y="2131928"/>
            <a:ext cx="8229600" cy="4525433"/>
          </a:xfrm>
        </p:spPr>
        <p:txBody>
          <a:bodyPr>
            <a:normAutofit/>
          </a:bodyPr>
          <a:lstStyle/>
          <a:p>
            <a:pPr marL="0" indent="0">
              <a:buNone/>
            </a:pPr>
            <a:r>
              <a:rPr lang="en-US" dirty="0">
                <a:solidFill>
                  <a:schemeClr val="tx1"/>
                </a:solidFill>
              </a:rPr>
              <a:t>Be a </a:t>
            </a:r>
            <a:r>
              <a:rPr lang="en-US" b="1" dirty="0">
                <a:solidFill>
                  <a:schemeClr val="tx1"/>
                </a:solidFill>
              </a:rPr>
              <a:t>CHANGE MAKER</a:t>
            </a:r>
          </a:p>
          <a:p>
            <a:pPr marL="0" indent="0">
              <a:buNone/>
            </a:pPr>
            <a:r>
              <a:rPr lang="en-US" dirty="0">
                <a:solidFill>
                  <a:schemeClr val="tx1"/>
                </a:solidFill>
              </a:rPr>
              <a:t>Be an </a:t>
            </a:r>
            <a:r>
              <a:rPr lang="en-US" b="1" dirty="0">
                <a:solidFill>
                  <a:schemeClr val="tx1"/>
                </a:solidFill>
              </a:rPr>
              <a:t>ADVOCATE</a:t>
            </a:r>
          </a:p>
          <a:p>
            <a:pPr marL="0" indent="0">
              <a:buNone/>
            </a:pPr>
            <a:r>
              <a:rPr lang="en-US" dirty="0">
                <a:solidFill>
                  <a:schemeClr val="tx1"/>
                </a:solidFill>
              </a:rPr>
              <a:t>Be a </a:t>
            </a:r>
            <a:r>
              <a:rPr lang="en-US" b="1" dirty="0">
                <a:solidFill>
                  <a:schemeClr val="tx1"/>
                </a:solidFill>
              </a:rPr>
              <a:t>HERO </a:t>
            </a:r>
            <a:r>
              <a:rPr lang="en-US" dirty="0">
                <a:solidFill>
                  <a:schemeClr val="tx1"/>
                </a:solidFill>
              </a:rPr>
              <a:t>for someone who has experienced an injustice</a:t>
            </a:r>
          </a:p>
          <a:p>
            <a:endParaRPr lang="en-US" dirty="0">
              <a:solidFill>
                <a:schemeClr val="tx1"/>
              </a:solidFill>
            </a:endParaRPr>
          </a:p>
          <a:p>
            <a:pPr marL="0" indent="0">
              <a:buNone/>
            </a:pPr>
            <a:r>
              <a:rPr lang="en-US" b="1" dirty="0">
                <a:solidFill>
                  <a:schemeClr val="tx1"/>
                </a:solidFill>
              </a:rPr>
              <a:t>ANYONE CAN BE AN UPSTANDER</a:t>
            </a:r>
          </a:p>
          <a:p>
            <a:endParaRPr lang="en-US" dirty="0">
              <a:solidFill>
                <a:schemeClr val="tx1"/>
              </a:solidFill>
            </a:endParaRPr>
          </a:p>
        </p:txBody>
      </p:sp>
    </p:spTree>
    <p:extLst>
      <p:ext uri="{BB962C8B-B14F-4D97-AF65-F5344CB8AC3E}">
        <p14:creationId xmlns:p14="http://schemas.microsoft.com/office/powerpoint/2010/main" val="31484014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a:solidFill>
                  <a:schemeClr val="tx1"/>
                </a:solidFill>
              </a:rPr>
              <a:t>IQEE: Speak UP against Injustice</a:t>
            </a:r>
          </a:p>
        </p:txBody>
      </p:sp>
      <p:graphicFrame>
        <p:nvGraphicFramePr>
          <p:cNvPr id="7" name="Content Placeholder 4">
            <a:extLst>
              <a:ext uri="{FF2B5EF4-FFF2-40B4-BE49-F238E27FC236}">
                <a16:creationId xmlns:a16="http://schemas.microsoft.com/office/drawing/2014/main" id="{4C82A9EC-74E7-E640-A7F1-B439CF787549}"/>
              </a:ext>
            </a:extLst>
          </p:cNvPr>
          <p:cNvGraphicFramePr>
            <a:graphicFrameLocks/>
          </p:cNvGraphicFramePr>
          <p:nvPr/>
        </p:nvGraphicFramePr>
        <p:xfrm>
          <a:off x="1981200" y="1610034"/>
          <a:ext cx="8229600" cy="411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6FA96540-5355-BC44-A563-F0A49880C1D4}"/>
              </a:ext>
            </a:extLst>
          </p:cNvPr>
          <p:cNvSpPr/>
          <p:nvPr/>
        </p:nvSpPr>
        <p:spPr>
          <a:xfrm>
            <a:off x="2133601" y="6356352"/>
            <a:ext cx="6605239" cy="256545"/>
          </a:xfrm>
          <a:prstGeom prst="rect">
            <a:avLst/>
          </a:prstGeom>
        </p:spPr>
        <p:txBody>
          <a:bodyPr wrap="square">
            <a:spAutoFit/>
          </a:bodyPr>
          <a:lstStyle/>
          <a:p>
            <a:pPr defTabSz="1219170"/>
            <a:r>
              <a:rPr lang="en-US" sz="1067" dirty="0">
                <a:solidFill>
                  <a:srgbClr val="771B61"/>
                </a:solidFill>
                <a:latin typeface="Calibri"/>
              </a:rPr>
              <a:t>Adapted with permission of Learning for Justice, a project of the Southern Poverty Law Center.  </a:t>
            </a:r>
            <a:r>
              <a:rPr lang="en-US" sz="1067" u="sng" dirty="0">
                <a:solidFill>
                  <a:srgbClr val="771B61"/>
                </a:solidFill>
                <a:latin typeface="Calibri"/>
                <a:hlinkClick r:id="rId8">
                  <a:extLst>
                    <a:ext uri="{A12FA001-AC4F-418D-AE19-62706E023703}">
                      <ahyp:hlinkClr xmlns="" xmlns:ahyp="http://schemas.microsoft.com/office/drawing/2018/hyperlinkcolor" val="tx"/>
                    </a:ext>
                  </a:extLst>
                </a:hlinkClick>
              </a:rPr>
              <a:t>www.tolerance.org</a:t>
            </a:r>
            <a:endParaRPr lang="en-US" sz="1067" dirty="0">
              <a:solidFill>
                <a:srgbClr val="771B61"/>
              </a:solidFill>
              <a:latin typeface="Calibri"/>
            </a:endParaRPr>
          </a:p>
        </p:txBody>
      </p:sp>
      <p:graphicFrame>
        <p:nvGraphicFramePr>
          <p:cNvPr id="6" name="Content Placeholder 4">
            <a:extLst>
              <a:ext uri="{FF2B5EF4-FFF2-40B4-BE49-F238E27FC236}">
                <a16:creationId xmlns:a16="http://schemas.microsoft.com/office/drawing/2014/main" id="{DF1D35AC-173B-C243-999B-B778C6696471}"/>
              </a:ext>
            </a:extLst>
          </p:cNvPr>
          <p:cNvGraphicFramePr>
            <a:graphicFrameLocks noGrp="1"/>
          </p:cNvGraphicFramePr>
          <p:nvPr>
            <p:ph idx="1"/>
          </p:nvPr>
        </p:nvGraphicFramePr>
        <p:xfrm>
          <a:off x="1880679" y="1610034"/>
          <a:ext cx="2032839" cy="41142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8" name="Content Placeholder 4">
            <a:extLst>
              <a:ext uri="{FF2B5EF4-FFF2-40B4-BE49-F238E27FC236}">
                <a16:creationId xmlns:a16="http://schemas.microsoft.com/office/drawing/2014/main" id="{509C9000-7B5D-5343-936F-C6C609C06243}"/>
              </a:ext>
            </a:extLst>
          </p:cNvPr>
          <p:cNvGraphicFramePr>
            <a:graphicFrameLocks/>
          </p:cNvGraphicFramePr>
          <p:nvPr/>
        </p:nvGraphicFramePr>
        <p:xfrm>
          <a:off x="4014038" y="1610035"/>
          <a:ext cx="2032839" cy="411426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0" name="Content Placeholder 4">
            <a:extLst>
              <a:ext uri="{FF2B5EF4-FFF2-40B4-BE49-F238E27FC236}">
                <a16:creationId xmlns:a16="http://schemas.microsoft.com/office/drawing/2014/main" id="{64C4BE80-7F77-B74E-ADB6-77D8845622ED}"/>
              </a:ext>
            </a:extLst>
          </p:cNvPr>
          <p:cNvGraphicFramePr>
            <a:graphicFrameLocks/>
          </p:cNvGraphicFramePr>
          <p:nvPr/>
        </p:nvGraphicFramePr>
        <p:xfrm>
          <a:off x="6145126" y="1610034"/>
          <a:ext cx="2032839" cy="411426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1" name="Content Placeholder 4">
            <a:extLst>
              <a:ext uri="{FF2B5EF4-FFF2-40B4-BE49-F238E27FC236}">
                <a16:creationId xmlns:a16="http://schemas.microsoft.com/office/drawing/2014/main" id="{661C58F0-2830-2F4D-9CCD-079CCB02A5FB}"/>
              </a:ext>
            </a:extLst>
          </p:cNvPr>
          <p:cNvGraphicFramePr>
            <a:graphicFrameLocks/>
          </p:cNvGraphicFramePr>
          <p:nvPr/>
        </p:nvGraphicFramePr>
        <p:xfrm>
          <a:off x="8276213" y="1610032"/>
          <a:ext cx="1983715" cy="4114261"/>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Tree>
    <p:extLst>
      <p:ext uri="{BB962C8B-B14F-4D97-AF65-F5344CB8AC3E}">
        <p14:creationId xmlns:p14="http://schemas.microsoft.com/office/powerpoint/2010/main" val="3532287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a:solidFill>
                  <a:schemeClr val="tx1"/>
                </a:solidFill>
              </a:rPr>
              <a:t>IQEE: Speak UP against Injustice</a:t>
            </a:r>
          </a:p>
        </p:txBody>
      </p:sp>
      <p:graphicFrame>
        <p:nvGraphicFramePr>
          <p:cNvPr id="7" name="Content Placeholder 4">
            <a:extLst>
              <a:ext uri="{FF2B5EF4-FFF2-40B4-BE49-F238E27FC236}">
                <a16:creationId xmlns:a16="http://schemas.microsoft.com/office/drawing/2014/main" id="{4C82A9EC-74E7-E640-A7F1-B439CF787549}"/>
              </a:ext>
            </a:extLst>
          </p:cNvPr>
          <p:cNvGraphicFramePr>
            <a:graphicFrameLocks/>
          </p:cNvGraphicFramePr>
          <p:nvPr/>
        </p:nvGraphicFramePr>
        <p:xfrm>
          <a:off x="1981202" y="1703818"/>
          <a:ext cx="1932317" cy="411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6FA96540-5355-BC44-A563-F0A49880C1D4}"/>
              </a:ext>
            </a:extLst>
          </p:cNvPr>
          <p:cNvSpPr/>
          <p:nvPr/>
        </p:nvSpPr>
        <p:spPr>
          <a:xfrm>
            <a:off x="2133601" y="6356352"/>
            <a:ext cx="6605239" cy="256545"/>
          </a:xfrm>
          <a:prstGeom prst="rect">
            <a:avLst/>
          </a:prstGeom>
        </p:spPr>
        <p:txBody>
          <a:bodyPr wrap="square">
            <a:spAutoFit/>
          </a:bodyPr>
          <a:lstStyle/>
          <a:p>
            <a:pPr defTabSz="1219170"/>
            <a:r>
              <a:rPr lang="en-US" sz="1067" dirty="0">
                <a:solidFill>
                  <a:srgbClr val="771B61"/>
                </a:solidFill>
                <a:latin typeface="Calibri"/>
              </a:rPr>
              <a:t>Adapted with permission of Learning for Justice a project of the Southern Poverty Law Center.  </a:t>
            </a:r>
            <a:r>
              <a:rPr lang="en-US" sz="1067" u="sng" dirty="0">
                <a:solidFill>
                  <a:srgbClr val="771B61"/>
                </a:solidFill>
                <a:latin typeface="Calibri"/>
                <a:hlinkClick r:id="rId8">
                  <a:extLst>
                    <a:ext uri="{A12FA001-AC4F-418D-AE19-62706E023703}">
                      <ahyp:hlinkClr xmlns="" xmlns:ahyp="http://schemas.microsoft.com/office/drawing/2018/hyperlinkcolor" val="tx"/>
                    </a:ext>
                  </a:extLst>
                </a:hlinkClick>
              </a:rPr>
              <a:t>www.tolerance.org</a:t>
            </a:r>
            <a:endParaRPr lang="en-US" sz="1067" dirty="0">
              <a:solidFill>
                <a:srgbClr val="771B61"/>
              </a:solidFill>
              <a:latin typeface="Calibri"/>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4304371" y="2468288"/>
            <a:ext cx="5906429" cy="2965364"/>
          </a:xfrm>
          <a:prstGeom prst="rect">
            <a:avLst/>
          </a:prstGeom>
          <a:noFill/>
        </p:spPr>
        <p:txBody>
          <a:bodyPr wrap="square" rtlCol="0">
            <a:spAutoFit/>
          </a:bodyPr>
          <a:lstStyle/>
          <a:p>
            <a:pPr marL="380990" indent="-380990" defTabSz="1219170">
              <a:buFont typeface="Arial" panose="020B0604020202020204" pitchFamily="34" charset="0"/>
              <a:buChar char="•"/>
            </a:pPr>
            <a:r>
              <a:rPr lang="en-US" sz="2667" dirty="0">
                <a:solidFill>
                  <a:srgbClr val="771B61"/>
                </a:solidFill>
                <a:latin typeface="Calibri"/>
              </a:rPr>
              <a:t>Speak Up &amp; Use your Voice</a:t>
            </a:r>
          </a:p>
          <a:p>
            <a:pPr marL="380990" indent="-380990" defTabSz="1219170">
              <a:buFont typeface="Arial" panose="020B0604020202020204" pitchFamily="34" charset="0"/>
              <a:buChar char="•"/>
            </a:pPr>
            <a:r>
              <a:rPr lang="en-US" sz="2667" dirty="0">
                <a:solidFill>
                  <a:srgbClr val="771B61"/>
                </a:solidFill>
                <a:latin typeface="Calibri"/>
              </a:rPr>
              <a:t>Silence signals acceptance or complacency</a:t>
            </a:r>
          </a:p>
          <a:p>
            <a:pPr marL="380990" indent="-380990" defTabSz="1219170">
              <a:buFont typeface="Arial" panose="020B0604020202020204" pitchFamily="34" charset="0"/>
              <a:buChar char="•"/>
            </a:pPr>
            <a:r>
              <a:rPr lang="en-US" sz="2667" dirty="0">
                <a:solidFill>
                  <a:srgbClr val="771B61"/>
                </a:solidFill>
                <a:latin typeface="Calibri"/>
              </a:rPr>
              <a:t>Be non-threatening &amp; non-judgmental</a:t>
            </a:r>
          </a:p>
          <a:p>
            <a:pPr marL="380990" indent="-380990" defTabSz="1219170">
              <a:buFont typeface="Arial" panose="020B0604020202020204" pitchFamily="34" charset="0"/>
              <a:buChar char="•"/>
            </a:pPr>
            <a:r>
              <a:rPr lang="en-US" sz="2667" dirty="0">
                <a:solidFill>
                  <a:srgbClr val="771B61"/>
                </a:solidFill>
                <a:latin typeface="Calibri"/>
              </a:rPr>
              <a:t>Check tone</a:t>
            </a:r>
          </a:p>
          <a:p>
            <a:pPr marL="380990" indent="-380990" defTabSz="1219170">
              <a:buFont typeface="Arial" panose="020B0604020202020204" pitchFamily="34" charset="0"/>
              <a:buChar char="•"/>
            </a:pPr>
            <a:r>
              <a:rPr lang="en-US" sz="2667" dirty="0">
                <a:solidFill>
                  <a:srgbClr val="771B61"/>
                </a:solidFill>
                <a:latin typeface="Calibri"/>
              </a:rPr>
              <a:t>Clarify the “What” or meaning behind the statement</a:t>
            </a:r>
          </a:p>
        </p:txBody>
      </p:sp>
      <p:graphicFrame>
        <p:nvGraphicFramePr>
          <p:cNvPr id="8" name="Content Placeholder 4">
            <a:extLst>
              <a:ext uri="{FF2B5EF4-FFF2-40B4-BE49-F238E27FC236}">
                <a16:creationId xmlns:a16="http://schemas.microsoft.com/office/drawing/2014/main" id="{9B11E644-590F-0C4F-8591-87ABC2C0C540}"/>
              </a:ext>
            </a:extLst>
          </p:cNvPr>
          <p:cNvGraphicFramePr>
            <a:graphicFrameLocks noGrp="1"/>
          </p:cNvGraphicFramePr>
          <p:nvPr>
            <p:ph idx="1"/>
          </p:nvPr>
        </p:nvGraphicFramePr>
        <p:xfrm>
          <a:off x="1981200" y="1719700"/>
          <a:ext cx="2133600" cy="412000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563187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dirty="0">
                <a:solidFill>
                  <a:schemeClr val="tx1"/>
                </a:solidFill>
              </a:rPr>
              <a:t>IQEE: Speak UP against Injustice</a:t>
            </a:r>
          </a:p>
        </p:txBody>
      </p:sp>
      <p:graphicFrame>
        <p:nvGraphicFramePr>
          <p:cNvPr id="7" name="Content Placeholder 4">
            <a:extLst>
              <a:ext uri="{FF2B5EF4-FFF2-40B4-BE49-F238E27FC236}">
                <a16:creationId xmlns:a16="http://schemas.microsoft.com/office/drawing/2014/main" id="{4C82A9EC-74E7-E640-A7F1-B439CF787549}"/>
              </a:ext>
            </a:extLst>
          </p:cNvPr>
          <p:cNvGraphicFramePr>
            <a:graphicFrameLocks/>
          </p:cNvGraphicFramePr>
          <p:nvPr/>
        </p:nvGraphicFramePr>
        <p:xfrm>
          <a:off x="1981202" y="1610034"/>
          <a:ext cx="1932317" cy="411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6FA96540-5355-BC44-A563-F0A49880C1D4}"/>
              </a:ext>
            </a:extLst>
          </p:cNvPr>
          <p:cNvSpPr/>
          <p:nvPr/>
        </p:nvSpPr>
        <p:spPr>
          <a:xfrm>
            <a:off x="2179479" y="6356352"/>
            <a:ext cx="6605239" cy="256545"/>
          </a:xfrm>
          <a:prstGeom prst="rect">
            <a:avLst/>
          </a:prstGeom>
        </p:spPr>
        <p:txBody>
          <a:bodyPr wrap="square">
            <a:spAutoFit/>
          </a:bodyPr>
          <a:lstStyle/>
          <a:p>
            <a:pPr defTabSz="1219170"/>
            <a:r>
              <a:rPr lang="en-US" sz="1067" dirty="0">
                <a:solidFill>
                  <a:srgbClr val="771B61"/>
                </a:solidFill>
                <a:latin typeface="Calibri"/>
              </a:rPr>
              <a:t>Adapted with permission of Learning for Justice, a project of the Southern Poverty Law Center.  </a:t>
            </a:r>
            <a:r>
              <a:rPr lang="en-US" sz="1067" u="sng" dirty="0">
                <a:solidFill>
                  <a:srgbClr val="771B61"/>
                </a:solidFill>
                <a:latin typeface="Calibri"/>
                <a:hlinkClick r:id="rId8">
                  <a:extLst>
                    <a:ext uri="{A12FA001-AC4F-418D-AE19-62706E023703}">
                      <ahyp:hlinkClr xmlns="" xmlns:ahyp="http://schemas.microsoft.com/office/drawing/2018/hyperlinkcolor" val="tx"/>
                    </a:ext>
                  </a:extLst>
                </a:hlinkClick>
              </a:rPr>
              <a:t>www.tolerance.org</a:t>
            </a:r>
            <a:endParaRPr lang="en-US" sz="1067" dirty="0">
              <a:solidFill>
                <a:srgbClr val="771B61"/>
              </a:solidFill>
              <a:latin typeface="Calibri"/>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4304371" y="2441895"/>
            <a:ext cx="5906429" cy="2554930"/>
          </a:xfrm>
          <a:prstGeom prst="rect">
            <a:avLst/>
          </a:prstGeom>
          <a:noFill/>
        </p:spPr>
        <p:txBody>
          <a:bodyPr wrap="square" rtlCol="0">
            <a:spAutoFit/>
          </a:bodyPr>
          <a:lstStyle/>
          <a:p>
            <a:pPr marL="380990" indent="-380990" defTabSz="1219170">
              <a:buFont typeface="Arial" panose="020B0604020202020204" pitchFamily="34" charset="0"/>
              <a:buChar char="•"/>
            </a:pPr>
            <a:r>
              <a:rPr lang="en-US" sz="2667" dirty="0">
                <a:solidFill>
                  <a:srgbClr val="771B61"/>
                </a:solidFill>
                <a:latin typeface="Calibri"/>
              </a:rPr>
              <a:t>Leverage curiosity in a non-threatening manner (TONE matters)</a:t>
            </a:r>
          </a:p>
          <a:p>
            <a:pPr marL="380990" indent="-380990" defTabSz="1219170">
              <a:buFont typeface="Arial" panose="020B0604020202020204" pitchFamily="34" charset="0"/>
              <a:buChar char="•"/>
            </a:pPr>
            <a:r>
              <a:rPr lang="en-US" sz="2667" dirty="0">
                <a:solidFill>
                  <a:srgbClr val="771B61"/>
                </a:solidFill>
                <a:latin typeface="Calibri"/>
              </a:rPr>
              <a:t>Attempt to understand offender’s perspective</a:t>
            </a:r>
          </a:p>
          <a:p>
            <a:pPr marL="380990" indent="-380990" defTabSz="1219170">
              <a:buFont typeface="Arial" panose="020B0604020202020204" pitchFamily="34" charset="0"/>
              <a:buChar char="•"/>
            </a:pPr>
            <a:r>
              <a:rPr lang="en-US" sz="2667" dirty="0">
                <a:solidFill>
                  <a:srgbClr val="771B61"/>
                </a:solidFill>
                <a:latin typeface="Calibri"/>
              </a:rPr>
              <a:t>Use opportunity to ask offender to reflect and explain (the WHY)</a:t>
            </a:r>
          </a:p>
        </p:txBody>
      </p:sp>
      <p:grpSp>
        <p:nvGrpSpPr>
          <p:cNvPr id="8" name="Group 7">
            <a:extLst>
              <a:ext uri="{FF2B5EF4-FFF2-40B4-BE49-F238E27FC236}">
                <a16:creationId xmlns:a16="http://schemas.microsoft.com/office/drawing/2014/main" id="{1F8FA1BF-C835-5446-8B4D-17B00010307C}"/>
              </a:ext>
            </a:extLst>
          </p:cNvPr>
          <p:cNvGrpSpPr/>
          <p:nvPr/>
        </p:nvGrpSpPr>
        <p:grpSpPr>
          <a:xfrm>
            <a:off x="1984791" y="1721480"/>
            <a:ext cx="1946895" cy="4114261"/>
            <a:chOff x="1571172" y="0"/>
            <a:chExt cx="1460171" cy="3085696"/>
          </a:xfrm>
        </p:grpSpPr>
        <p:sp>
          <p:nvSpPr>
            <p:cNvPr id="10" name="Rounded Rectangle 9">
              <a:extLst>
                <a:ext uri="{FF2B5EF4-FFF2-40B4-BE49-F238E27FC236}">
                  <a16:creationId xmlns:a16="http://schemas.microsoft.com/office/drawing/2014/main" id="{DECE567C-D509-9243-9F19-B02056781B6E}"/>
                </a:ext>
              </a:extLst>
            </p:cNvPr>
            <p:cNvSpPr/>
            <p:nvPr/>
          </p:nvSpPr>
          <p:spPr>
            <a:xfrm>
              <a:off x="1571172" y="0"/>
              <a:ext cx="1460171" cy="3085696"/>
            </a:xfrm>
            <a:prstGeom prst="roundRect">
              <a:avLst>
                <a:gd name="adj" fmla="val 10000"/>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11" name="Rounded Rectangle 4">
              <a:extLst>
                <a:ext uri="{FF2B5EF4-FFF2-40B4-BE49-F238E27FC236}">
                  <a16:creationId xmlns:a16="http://schemas.microsoft.com/office/drawing/2014/main" id="{2AA6DD53-FC4D-7E49-9886-C2FF134B0FD7}"/>
                </a:ext>
              </a:extLst>
            </p:cNvPr>
            <p:cNvSpPr txBox="1"/>
            <p:nvPr/>
          </p:nvSpPr>
          <p:spPr>
            <a:xfrm>
              <a:off x="1571172" y="0"/>
              <a:ext cx="1460171" cy="9257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2080" tIns="132080" rIns="132080" bIns="132080" numCol="1" spcCol="1270" anchor="ctr" anchorCtr="0">
              <a:noAutofit/>
            </a:bodyPr>
            <a:lstStyle/>
            <a:p>
              <a:pPr algn="ctr" defTabSz="1540895">
                <a:lnSpc>
                  <a:spcPct val="90000"/>
                </a:lnSpc>
                <a:spcBef>
                  <a:spcPct val="0"/>
                </a:spcBef>
                <a:spcAft>
                  <a:spcPct val="35000"/>
                </a:spcAft>
              </a:pPr>
              <a:r>
                <a:rPr lang="en-US" sz="3467" b="1">
                  <a:solidFill>
                    <a:srgbClr val="771B61">
                      <a:hueOff val="0"/>
                      <a:satOff val="0"/>
                      <a:lumOff val="0"/>
                      <a:alphaOff val="0"/>
                    </a:srgbClr>
                  </a:solidFill>
                  <a:latin typeface="Calibri"/>
                </a:rPr>
                <a:t>Question</a:t>
              </a:r>
            </a:p>
          </p:txBody>
        </p:sp>
      </p:grpSp>
      <p:grpSp>
        <p:nvGrpSpPr>
          <p:cNvPr id="12" name="Group 11">
            <a:extLst>
              <a:ext uri="{FF2B5EF4-FFF2-40B4-BE49-F238E27FC236}">
                <a16:creationId xmlns:a16="http://schemas.microsoft.com/office/drawing/2014/main" id="{DDC93909-C981-7D43-ACEF-BF7F5DB22BD5}"/>
              </a:ext>
            </a:extLst>
          </p:cNvPr>
          <p:cNvGrpSpPr/>
          <p:nvPr/>
        </p:nvGrpSpPr>
        <p:grpSpPr>
          <a:xfrm>
            <a:off x="2179479" y="2987020"/>
            <a:ext cx="1557516" cy="1240505"/>
            <a:chOff x="1717189" y="926612"/>
            <a:chExt cx="1168137" cy="930379"/>
          </a:xfrm>
        </p:grpSpPr>
        <p:sp>
          <p:nvSpPr>
            <p:cNvPr id="13" name="Rounded Rectangle 12">
              <a:extLst>
                <a:ext uri="{FF2B5EF4-FFF2-40B4-BE49-F238E27FC236}">
                  <a16:creationId xmlns:a16="http://schemas.microsoft.com/office/drawing/2014/main" id="{6D0B484D-E771-CF4D-BD97-43604DEEB41E}"/>
                </a:ext>
              </a:extLst>
            </p:cNvPr>
            <p:cNvSpPr/>
            <p:nvPr/>
          </p:nvSpPr>
          <p:spPr>
            <a:xfrm>
              <a:off x="1717189" y="926612"/>
              <a:ext cx="1168137" cy="930379"/>
            </a:xfrm>
            <a:prstGeom prst="roundRect">
              <a:avLst>
                <a:gd name="adj" fmla="val 10000"/>
              </a:avLst>
            </a:prstGeom>
          </p:spPr>
          <p:style>
            <a:lnRef idx="2">
              <a:schemeClr val="lt1">
                <a:hueOff val="0"/>
                <a:satOff val="0"/>
                <a:lumOff val="0"/>
                <a:alphaOff val="0"/>
              </a:schemeClr>
            </a:lnRef>
            <a:fillRef idx="1">
              <a:schemeClr val="accent4">
                <a:hueOff val="-4523023"/>
                <a:satOff val="-8596"/>
                <a:lumOff val="12045"/>
                <a:alphaOff val="0"/>
              </a:schemeClr>
            </a:fillRef>
            <a:effectRef idx="0">
              <a:schemeClr val="accent4">
                <a:hueOff val="-4523023"/>
                <a:satOff val="-8596"/>
                <a:lumOff val="12045"/>
                <a:alphaOff val="0"/>
              </a:schemeClr>
            </a:effectRef>
            <a:fontRef idx="minor">
              <a:schemeClr val="lt1"/>
            </a:fontRef>
          </p:style>
        </p:sp>
        <p:sp>
          <p:nvSpPr>
            <p:cNvPr id="14" name="Rounded Rectangle 4">
              <a:extLst>
                <a:ext uri="{FF2B5EF4-FFF2-40B4-BE49-F238E27FC236}">
                  <a16:creationId xmlns:a16="http://schemas.microsoft.com/office/drawing/2014/main" id="{2E9318F3-B035-F249-9BB1-5A3BFD103F52}"/>
                </a:ext>
              </a:extLst>
            </p:cNvPr>
            <p:cNvSpPr txBox="1"/>
            <p:nvPr/>
          </p:nvSpPr>
          <p:spPr>
            <a:xfrm>
              <a:off x="1744439" y="953862"/>
              <a:ext cx="1113637" cy="8758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253" tIns="27940" rIns="37253" bIns="27940" numCol="1" spcCol="1270" anchor="ctr" anchorCtr="0">
              <a:noAutofit/>
            </a:bodyPr>
            <a:lstStyle/>
            <a:p>
              <a:pPr algn="ctr" defTabSz="651917">
                <a:lnSpc>
                  <a:spcPct val="90000"/>
                </a:lnSpc>
                <a:spcBef>
                  <a:spcPct val="0"/>
                </a:spcBef>
                <a:spcAft>
                  <a:spcPct val="35000"/>
                </a:spcAft>
              </a:pPr>
              <a:r>
                <a:rPr lang="en-US" sz="1467" b="1">
                  <a:solidFill>
                    <a:prstClr val="white"/>
                  </a:solidFill>
                  <a:latin typeface="Calibri"/>
                </a:rPr>
                <a:t>Why do you feel that way?</a:t>
              </a:r>
            </a:p>
          </p:txBody>
        </p:sp>
      </p:grpSp>
      <p:grpSp>
        <p:nvGrpSpPr>
          <p:cNvPr id="21" name="Group 20">
            <a:extLst>
              <a:ext uri="{FF2B5EF4-FFF2-40B4-BE49-F238E27FC236}">
                <a16:creationId xmlns:a16="http://schemas.microsoft.com/office/drawing/2014/main" id="{7ED50435-AF5A-444D-ACF8-701CEDBB30B5}"/>
              </a:ext>
            </a:extLst>
          </p:cNvPr>
          <p:cNvGrpSpPr/>
          <p:nvPr/>
        </p:nvGrpSpPr>
        <p:grpSpPr>
          <a:xfrm>
            <a:off x="2190038" y="4411666"/>
            <a:ext cx="1557516" cy="1240505"/>
            <a:chOff x="1717189" y="2000127"/>
            <a:chExt cx="1168137" cy="930379"/>
          </a:xfrm>
        </p:grpSpPr>
        <p:sp>
          <p:nvSpPr>
            <p:cNvPr id="22" name="Rounded Rectangle 21">
              <a:extLst>
                <a:ext uri="{FF2B5EF4-FFF2-40B4-BE49-F238E27FC236}">
                  <a16:creationId xmlns:a16="http://schemas.microsoft.com/office/drawing/2014/main" id="{34C66D69-A9F2-6F45-A0B6-9DA26F5CAE58}"/>
                </a:ext>
              </a:extLst>
            </p:cNvPr>
            <p:cNvSpPr/>
            <p:nvPr/>
          </p:nvSpPr>
          <p:spPr>
            <a:xfrm>
              <a:off x="1717189" y="2000127"/>
              <a:ext cx="1168137" cy="930379"/>
            </a:xfrm>
            <a:prstGeom prst="roundRect">
              <a:avLst>
                <a:gd name="adj" fmla="val 10000"/>
              </a:avLst>
            </a:prstGeom>
          </p:spPr>
          <p:style>
            <a:lnRef idx="2">
              <a:schemeClr val="lt1">
                <a:hueOff val="0"/>
                <a:satOff val="0"/>
                <a:lumOff val="0"/>
                <a:alphaOff val="0"/>
              </a:schemeClr>
            </a:lnRef>
            <a:fillRef idx="1">
              <a:schemeClr val="accent4">
                <a:hueOff val="-6784535"/>
                <a:satOff val="-12894"/>
                <a:lumOff val="18068"/>
                <a:alphaOff val="0"/>
              </a:schemeClr>
            </a:fillRef>
            <a:effectRef idx="0">
              <a:schemeClr val="accent4">
                <a:hueOff val="-6784535"/>
                <a:satOff val="-12894"/>
                <a:lumOff val="18068"/>
                <a:alphaOff val="0"/>
              </a:schemeClr>
            </a:effectRef>
            <a:fontRef idx="minor">
              <a:schemeClr val="lt1"/>
            </a:fontRef>
          </p:style>
        </p:sp>
        <p:sp>
          <p:nvSpPr>
            <p:cNvPr id="23" name="Rounded Rectangle 4">
              <a:extLst>
                <a:ext uri="{FF2B5EF4-FFF2-40B4-BE49-F238E27FC236}">
                  <a16:creationId xmlns:a16="http://schemas.microsoft.com/office/drawing/2014/main" id="{C6AA874F-BFE4-1643-BABA-B89C60696A24}"/>
                </a:ext>
              </a:extLst>
            </p:cNvPr>
            <p:cNvSpPr txBox="1"/>
            <p:nvPr/>
          </p:nvSpPr>
          <p:spPr>
            <a:xfrm>
              <a:off x="1744439" y="2027377"/>
              <a:ext cx="1113637" cy="8758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253" tIns="27940" rIns="37253" bIns="27940" numCol="1" spcCol="1270" anchor="ctr" anchorCtr="0">
              <a:noAutofit/>
            </a:bodyPr>
            <a:lstStyle/>
            <a:p>
              <a:pPr algn="ctr" defTabSz="651917">
                <a:lnSpc>
                  <a:spcPct val="90000"/>
                </a:lnSpc>
                <a:spcBef>
                  <a:spcPct val="0"/>
                </a:spcBef>
                <a:spcAft>
                  <a:spcPct val="35000"/>
                </a:spcAft>
              </a:pPr>
              <a:r>
                <a:rPr lang="en-US" sz="1467" b="1">
                  <a:solidFill>
                    <a:prstClr val="white"/>
                  </a:solidFill>
                  <a:latin typeface="Calibri"/>
                </a:rPr>
                <a:t>Why do you think some people may find what you said harmful or inappropriate?</a:t>
              </a:r>
            </a:p>
          </p:txBody>
        </p:sp>
      </p:grpSp>
      <p:graphicFrame>
        <p:nvGraphicFramePr>
          <p:cNvPr id="16" name="Content Placeholder 4">
            <a:extLst>
              <a:ext uri="{FF2B5EF4-FFF2-40B4-BE49-F238E27FC236}">
                <a16:creationId xmlns:a16="http://schemas.microsoft.com/office/drawing/2014/main" id="{71B78B62-4D92-5D49-83E5-DEB4032BB057}"/>
              </a:ext>
            </a:extLst>
          </p:cNvPr>
          <p:cNvGraphicFramePr>
            <a:graphicFrameLocks/>
          </p:cNvGraphicFramePr>
          <p:nvPr/>
        </p:nvGraphicFramePr>
        <p:xfrm>
          <a:off x="1994352" y="1664306"/>
          <a:ext cx="2032957" cy="41805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8767442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a:solidFill>
                  <a:schemeClr val="tx1"/>
                </a:solidFill>
              </a:rPr>
              <a:t>IQEE: Speak UP against Injustice</a:t>
            </a:r>
          </a:p>
        </p:txBody>
      </p:sp>
      <p:graphicFrame>
        <p:nvGraphicFramePr>
          <p:cNvPr id="7" name="Content Placeholder 4">
            <a:extLst>
              <a:ext uri="{FF2B5EF4-FFF2-40B4-BE49-F238E27FC236}">
                <a16:creationId xmlns:a16="http://schemas.microsoft.com/office/drawing/2014/main" id="{4C82A9EC-74E7-E640-A7F1-B439CF787549}"/>
              </a:ext>
            </a:extLst>
          </p:cNvPr>
          <p:cNvGraphicFramePr>
            <a:graphicFrameLocks/>
          </p:cNvGraphicFramePr>
          <p:nvPr/>
        </p:nvGraphicFramePr>
        <p:xfrm>
          <a:off x="1981202" y="1610034"/>
          <a:ext cx="1932317" cy="411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6FA96540-5355-BC44-A563-F0A49880C1D4}"/>
              </a:ext>
            </a:extLst>
          </p:cNvPr>
          <p:cNvSpPr/>
          <p:nvPr/>
        </p:nvSpPr>
        <p:spPr>
          <a:xfrm>
            <a:off x="2204935" y="6281389"/>
            <a:ext cx="6807200" cy="851643"/>
          </a:xfrm>
          <a:prstGeom prst="rect">
            <a:avLst/>
          </a:prstGeom>
        </p:spPr>
        <p:txBody>
          <a:bodyPr wrap="square">
            <a:spAutoFit/>
          </a:bodyPr>
          <a:lstStyle/>
          <a:p>
            <a:pPr defTabSz="1219170"/>
            <a:r>
              <a:rPr lang="en-US" sz="1067" dirty="0">
                <a:solidFill>
                  <a:srgbClr val="771B61"/>
                </a:solidFill>
                <a:latin typeface="Calibri"/>
              </a:rPr>
              <a:t>Adapted with permission of Learning for Justice, a project of the Southern Poverty Law Center.  </a:t>
            </a:r>
            <a:r>
              <a:rPr lang="en-US" sz="1067" u="sng" dirty="0">
                <a:solidFill>
                  <a:srgbClr val="771B61"/>
                </a:solidFill>
                <a:latin typeface="Calibri"/>
                <a:hlinkClick r:id="rId8"/>
              </a:rPr>
              <a:t>www.tolerance.org</a:t>
            </a:r>
            <a:endParaRPr lang="en-US" sz="1067" u="sng" dirty="0">
              <a:solidFill>
                <a:srgbClr val="771B61"/>
              </a:solidFill>
              <a:latin typeface="Calibri"/>
            </a:endParaRPr>
          </a:p>
          <a:p>
            <a:pPr defTabSz="1219170"/>
            <a:r>
              <a:rPr lang="en-US" sz="1067" dirty="0">
                <a:solidFill>
                  <a:prstClr val="black"/>
                </a:solidFill>
                <a:latin typeface="Calibri Light" panose="020F0302020204030204"/>
              </a:rPr>
              <a:t>Adapted from WELL Toolkit “</a:t>
            </a:r>
            <a:r>
              <a:rPr lang="en-US" sz="1067" dirty="0" err="1">
                <a:solidFill>
                  <a:prstClr val="black"/>
                </a:solidFill>
                <a:latin typeface="Calibri Light" panose="020F0302020204030204"/>
              </a:rPr>
              <a:t>Microaggressions</a:t>
            </a:r>
            <a:r>
              <a:rPr lang="en-US" sz="1067" dirty="0">
                <a:solidFill>
                  <a:prstClr val="black"/>
                </a:solidFill>
                <a:latin typeface="Calibri Light" panose="020F0302020204030204"/>
              </a:rPr>
              <a:t>” by Dr. </a:t>
            </a:r>
            <a:r>
              <a:rPr lang="en-US" sz="1067" dirty="0" err="1">
                <a:solidFill>
                  <a:prstClr val="black"/>
                </a:solidFill>
                <a:latin typeface="Calibri Light" panose="020F0302020204030204"/>
              </a:rPr>
              <a:t>Eloho</a:t>
            </a:r>
            <a:r>
              <a:rPr lang="en-US" sz="1067" dirty="0">
                <a:solidFill>
                  <a:prstClr val="black"/>
                </a:solidFill>
                <a:latin typeface="Calibri Light" panose="020F0302020204030204"/>
              </a:rPr>
              <a:t> </a:t>
            </a:r>
            <a:r>
              <a:rPr lang="en-US" sz="1067" dirty="0" err="1">
                <a:solidFill>
                  <a:prstClr val="black"/>
                </a:solidFill>
                <a:latin typeface="Calibri Light" panose="020F0302020204030204"/>
              </a:rPr>
              <a:t>Ufomata</a:t>
            </a:r>
            <a:r>
              <a:rPr lang="en-US" sz="1067" dirty="0">
                <a:solidFill>
                  <a:prstClr val="black"/>
                </a:solidFill>
                <a:latin typeface="Calibri Light" panose="020F0302020204030204"/>
              </a:rPr>
              <a:t>, Dr. </a:t>
            </a:r>
            <a:r>
              <a:rPr lang="en-US" sz="1067" dirty="0" err="1">
                <a:solidFill>
                  <a:prstClr val="black"/>
                </a:solidFill>
                <a:latin typeface="Calibri Light" panose="020F0302020204030204"/>
              </a:rPr>
              <a:t>Alda</a:t>
            </a:r>
            <a:r>
              <a:rPr lang="en-US" sz="1067" dirty="0">
                <a:solidFill>
                  <a:prstClr val="black"/>
                </a:solidFill>
                <a:latin typeface="Calibri Light" panose="020F0302020204030204"/>
              </a:rPr>
              <a:t> Gonzaga, Dr. Eliana </a:t>
            </a:r>
            <a:r>
              <a:rPr lang="en-US" sz="1067" dirty="0" err="1">
                <a:solidFill>
                  <a:prstClr val="black"/>
                </a:solidFill>
                <a:latin typeface="Calibri Light" panose="020F0302020204030204"/>
              </a:rPr>
              <a:t>Bonifacino</a:t>
            </a:r>
            <a:endParaRPr lang="en-US" sz="1067" dirty="0">
              <a:solidFill>
                <a:srgbClr val="771B61"/>
              </a:solidFill>
              <a:latin typeface="Calibri"/>
            </a:endParaRPr>
          </a:p>
          <a:p>
            <a:pPr defTabSz="1219170"/>
            <a:endParaRPr lang="en-US" sz="1400" u="sng" dirty="0">
              <a:solidFill>
                <a:srgbClr val="771B61"/>
              </a:solidFill>
              <a:latin typeface="Calibri"/>
            </a:endParaRPr>
          </a:p>
          <a:p>
            <a:pPr defTabSz="1219170"/>
            <a:endParaRPr lang="en-US" sz="1400" u="sng" dirty="0">
              <a:solidFill>
                <a:srgbClr val="771B61"/>
              </a:solidFill>
              <a:latin typeface="Calibri"/>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4304371" y="2254328"/>
            <a:ext cx="5906429" cy="2554930"/>
          </a:xfrm>
          <a:prstGeom prst="rect">
            <a:avLst/>
          </a:prstGeom>
          <a:noFill/>
        </p:spPr>
        <p:txBody>
          <a:bodyPr wrap="square" rtlCol="0">
            <a:spAutoFit/>
          </a:bodyPr>
          <a:lstStyle/>
          <a:p>
            <a:pPr marL="380990" indent="-380990" defTabSz="1219170">
              <a:buFont typeface="Arial" panose="020B0604020202020204" pitchFamily="34" charset="0"/>
              <a:buChar char="•"/>
            </a:pPr>
            <a:r>
              <a:rPr lang="en-US" sz="2667" dirty="0">
                <a:solidFill>
                  <a:srgbClr val="771B61"/>
                </a:solidFill>
                <a:latin typeface="Calibri"/>
              </a:rPr>
              <a:t>Reframe: consider impact on individual receiving comment</a:t>
            </a:r>
          </a:p>
          <a:p>
            <a:pPr marL="380990" indent="-380990" defTabSz="1219170">
              <a:buFont typeface="Arial" panose="020B0604020202020204" pitchFamily="34" charset="0"/>
              <a:buChar char="•"/>
            </a:pPr>
            <a:r>
              <a:rPr lang="en-US" sz="2667" dirty="0">
                <a:solidFill>
                  <a:srgbClr val="771B61"/>
                </a:solidFill>
                <a:latin typeface="Calibri"/>
              </a:rPr>
              <a:t>Teach by using empathic ”I” statements and personal experience</a:t>
            </a:r>
          </a:p>
          <a:p>
            <a:pPr marL="380990" indent="-380990" defTabSz="1219170">
              <a:buFont typeface="Arial" panose="020B0604020202020204" pitchFamily="34" charset="0"/>
              <a:buChar char="•"/>
            </a:pPr>
            <a:r>
              <a:rPr lang="en-US" sz="2667" dirty="0">
                <a:solidFill>
                  <a:srgbClr val="771B61"/>
                </a:solidFill>
                <a:latin typeface="Calibri"/>
              </a:rPr>
              <a:t>Paraphrase to make what was invisible (unconscious bias) now visible</a:t>
            </a:r>
          </a:p>
        </p:txBody>
      </p:sp>
      <p:grpSp>
        <p:nvGrpSpPr>
          <p:cNvPr id="8" name="Group 7">
            <a:extLst>
              <a:ext uri="{FF2B5EF4-FFF2-40B4-BE49-F238E27FC236}">
                <a16:creationId xmlns:a16="http://schemas.microsoft.com/office/drawing/2014/main" id="{1F8FA1BF-C835-5446-8B4D-17B00010307C}"/>
              </a:ext>
            </a:extLst>
          </p:cNvPr>
          <p:cNvGrpSpPr/>
          <p:nvPr/>
        </p:nvGrpSpPr>
        <p:grpSpPr>
          <a:xfrm>
            <a:off x="1984791" y="1721480"/>
            <a:ext cx="1946895" cy="4114261"/>
            <a:chOff x="1571172" y="0"/>
            <a:chExt cx="1460171" cy="3085696"/>
          </a:xfrm>
        </p:grpSpPr>
        <p:sp>
          <p:nvSpPr>
            <p:cNvPr id="10" name="Rounded Rectangle 9">
              <a:extLst>
                <a:ext uri="{FF2B5EF4-FFF2-40B4-BE49-F238E27FC236}">
                  <a16:creationId xmlns:a16="http://schemas.microsoft.com/office/drawing/2014/main" id="{DECE567C-D509-9243-9F19-B02056781B6E}"/>
                </a:ext>
              </a:extLst>
            </p:cNvPr>
            <p:cNvSpPr/>
            <p:nvPr/>
          </p:nvSpPr>
          <p:spPr>
            <a:xfrm>
              <a:off x="1571172" y="0"/>
              <a:ext cx="1460171" cy="3085696"/>
            </a:xfrm>
            <a:prstGeom prst="roundRect">
              <a:avLst>
                <a:gd name="adj" fmla="val 10000"/>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11" name="Rounded Rectangle 4">
              <a:extLst>
                <a:ext uri="{FF2B5EF4-FFF2-40B4-BE49-F238E27FC236}">
                  <a16:creationId xmlns:a16="http://schemas.microsoft.com/office/drawing/2014/main" id="{2AA6DD53-FC4D-7E49-9886-C2FF134B0FD7}"/>
                </a:ext>
              </a:extLst>
            </p:cNvPr>
            <p:cNvSpPr txBox="1"/>
            <p:nvPr/>
          </p:nvSpPr>
          <p:spPr>
            <a:xfrm>
              <a:off x="1571172" y="0"/>
              <a:ext cx="1460171" cy="9257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2080" tIns="132080" rIns="132080" bIns="132080" numCol="1" spcCol="1270" anchor="ctr" anchorCtr="0">
              <a:noAutofit/>
            </a:bodyPr>
            <a:lstStyle/>
            <a:p>
              <a:pPr algn="ctr" defTabSz="1540895">
                <a:lnSpc>
                  <a:spcPct val="90000"/>
                </a:lnSpc>
                <a:spcBef>
                  <a:spcPct val="0"/>
                </a:spcBef>
                <a:spcAft>
                  <a:spcPct val="35000"/>
                </a:spcAft>
              </a:pPr>
              <a:r>
                <a:rPr lang="en-US" sz="3467" b="1">
                  <a:solidFill>
                    <a:srgbClr val="771B61">
                      <a:hueOff val="0"/>
                      <a:satOff val="0"/>
                      <a:lumOff val="0"/>
                      <a:alphaOff val="0"/>
                    </a:srgbClr>
                  </a:solidFill>
                  <a:latin typeface="Calibri"/>
                </a:rPr>
                <a:t>Educate</a:t>
              </a:r>
            </a:p>
          </p:txBody>
        </p:sp>
      </p:grpSp>
      <p:grpSp>
        <p:nvGrpSpPr>
          <p:cNvPr id="16" name="Group 15">
            <a:extLst>
              <a:ext uri="{FF2B5EF4-FFF2-40B4-BE49-F238E27FC236}">
                <a16:creationId xmlns:a16="http://schemas.microsoft.com/office/drawing/2014/main" id="{2435D5BE-4AED-BE41-93D5-5C4AA3F0ACD6}"/>
              </a:ext>
            </a:extLst>
          </p:cNvPr>
          <p:cNvGrpSpPr/>
          <p:nvPr/>
        </p:nvGrpSpPr>
        <p:grpSpPr>
          <a:xfrm>
            <a:off x="2168602" y="3075082"/>
            <a:ext cx="1557516" cy="1240505"/>
            <a:chOff x="3286873" y="926612"/>
            <a:chExt cx="1168137" cy="930379"/>
          </a:xfrm>
        </p:grpSpPr>
        <p:sp>
          <p:nvSpPr>
            <p:cNvPr id="17" name="Rounded Rectangle 16">
              <a:extLst>
                <a:ext uri="{FF2B5EF4-FFF2-40B4-BE49-F238E27FC236}">
                  <a16:creationId xmlns:a16="http://schemas.microsoft.com/office/drawing/2014/main" id="{4542D7A8-E3A3-8B4E-9144-9D9A3823D785}"/>
                </a:ext>
              </a:extLst>
            </p:cNvPr>
            <p:cNvSpPr/>
            <p:nvPr/>
          </p:nvSpPr>
          <p:spPr>
            <a:xfrm>
              <a:off x="3286873" y="926612"/>
              <a:ext cx="1168137" cy="930379"/>
            </a:xfrm>
            <a:prstGeom prst="roundRect">
              <a:avLst>
                <a:gd name="adj" fmla="val 10000"/>
              </a:avLst>
            </a:prstGeom>
          </p:spPr>
          <p:style>
            <a:lnRef idx="2">
              <a:schemeClr val="lt1">
                <a:hueOff val="0"/>
                <a:satOff val="0"/>
                <a:lumOff val="0"/>
                <a:alphaOff val="0"/>
              </a:schemeClr>
            </a:lnRef>
            <a:fillRef idx="1">
              <a:schemeClr val="accent4">
                <a:hueOff val="-9046046"/>
                <a:satOff val="-17193"/>
                <a:lumOff val="24090"/>
                <a:alphaOff val="0"/>
              </a:schemeClr>
            </a:fillRef>
            <a:effectRef idx="0">
              <a:schemeClr val="accent4">
                <a:hueOff val="-9046046"/>
                <a:satOff val="-17193"/>
                <a:lumOff val="24090"/>
                <a:alphaOff val="0"/>
              </a:schemeClr>
            </a:effectRef>
            <a:fontRef idx="minor">
              <a:schemeClr val="lt1"/>
            </a:fontRef>
          </p:style>
        </p:sp>
        <p:sp>
          <p:nvSpPr>
            <p:cNvPr id="18" name="Rounded Rectangle 4">
              <a:extLst>
                <a:ext uri="{FF2B5EF4-FFF2-40B4-BE49-F238E27FC236}">
                  <a16:creationId xmlns:a16="http://schemas.microsoft.com/office/drawing/2014/main" id="{DA34750F-1C3A-AE49-81FA-03262C5A02AE}"/>
                </a:ext>
              </a:extLst>
            </p:cNvPr>
            <p:cNvSpPr txBox="1"/>
            <p:nvPr/>
          </p:nvSpPr>
          <p:spPr>
            <a:xfrm>
              <a:off x="3314123" y="953862"/>
              <a:ext cx="1113637" cy="8758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253" tIns="27940" rIns="37253" bIns="27940" numCol="1" spcCol="1270" anchor="ctr" anchorCtr="0">
              <a:noAutofit/>
            </a:bodyPr>
            <a:lstStyle/>
            <a:p>
              <a:pPr algn="ctr" defTabSz="651917">
                <a:lnSpc>
                  <a:spcPct val="90000"/>
                </a:lnSpc>
                <a:spcBef>
                  <a:spcPct val="0"/>
                </a:spcBef>
                <a:spcAft>
                  <a:spcPct val="35000"/>
                </a:spcAft>
              </a:pPr>
              <a:r>
                <a:rPr lang="en-US" sz="1467" b="1">
                  <a:solidFill>
                    <a:prstClr val="white"/>
                  </a:solidFill>
                  <a:latin typeface="Calibri"/>
                </a:rPr>
                <a:t>I’d like to share a different perspective.</a:t>
              </a:r>
            </a:p>
          </p:txBody>
        </p:sp>
      </p:grpSp>
      <p:grpSp>
        <p:nvGrpSpPr>
          <p:cNvPr id="19" name="Group 18">
            <a:extLst>
              <a:ext uri="{FF2B5EF4-FFF2-40B4-BE49-F238E27FC236}">
                <a16:creationId xmlns:a16="http://schemas.microsoft.com/office/drawing/2014/main" id="{8CF5ADD6-8F5E-DD4D-8537-18ED2698F389}"/>
              </a:ext>
            </a:extLst>
          </p:cNvPr>
          <p:cNvGrpSpPr/>
          <p:nvPr/>
        </p:nvGrpSpPr>
        <p:grpSpPr>
          <a:xfrm>
            <a:off x="2168602" y="4465200"/>
            <a:ext cx="1557516" cy="1240505"/>
            <a:chOff x="3286873" y="2000127"/>
            <a:chExt cx="1168137" cy="930379"/>
          </a:xfrm>
        </p:grpSpPr>
        <p:sp>
          <p:nvSpPr>
            <p:cNvPr id="20" name="Rounded Rectangle 19">
              <a:extLst>
                <a:ext uri="{FF2B5EF4-FFF2-40B4-BE49-F238E27FC236}">
                  <a16:creationId xmlns:a16="http://schemas.microsoft.com/office/drawing/2014/main" id="{ED4CEBE0-8F3F-6D48-8EB8-B7DCAF4DD5D4}"/>
                </a:ext>
              </a:extLst>
            </p:cNvPr>
            <p:cNvSpPr/>
            <p:nvPr/>
          </p:nvSpPr>
          <p:spPr>
            <a:xfrm>
              <a:off x="3286873" y="2000127"/>
              <a:ext cx="1168137" cy="930379"/>
            </a:xfrm>
            <a:prstGeom prst="roundRect">
              <a:avLst>
                <a:gd name="adj" fmla="val 10000"/>
              </a:avLst>
            </a:prstGeom>
          </p:spPr>
          <p:style>
            <a:lnRef idx="2">
              <a:schemeClr val="lt1">
                <a:hueOff val="0"/>
                <a:satOff val="0"/>
                <a:lumOff val="0"/>
                <a:alphaOff val="0"/>
              </a:schemeClr>
            </a:lnRef>
            <a:fillRef idx="1">
              <a:schemeClr val="accent4">
                <a:hueOff val="-11307558"/>
                <a:satOff val="-21491"/>
                <a:lumOff val="30113"/>
                <a:alphaOff val="0"/>
              </a:schemeClr>
            </a:fillRef>
            <a:effectRef idx="0">
              <a:schemeClr val="accent4">
                <a:hueOff val="-11307558"/>
                <a:satOff val="-21491"/>
                <a:lumOff val="30113"/>
                <a:alphaOff val="0"/>
              </a:schemeClr>
            </a:effectRef>
            <a:fontRef idx="minor">
              <a:schemeClr val="lt1"/>
            </a:fontRef>
          </p:style>
        </p:sp>
        <p:sp>
          <p:nvSpPr>
            <p:cNvPr id="24" name="Rounded Rectangle 4">
              <a:extLst>
                <a:ext uri="{FF2B5EF4-FFF2-40B4-BE49-F238E27FC236}">
                  <a16:creationId xmlns:a16="http://schemas.microsoft.com/office/drawing/2014/main" id="{0DE7B500-3DFB-F740-A050-E918C1A7F267}"/>
                </a:ext>
              </a:extLst>
            </p:cNvPr>
            <p:cNvSpPr txBox="1"/>
            <p:nvPr/>
          </p:nvSpPr>
          <p:spPr>
            <a:xfrm>
              <a:off x="3314123" y="2027377"/>
              <a:ext cx="1113637" cy="8758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253" tIns="27940" rIns="37253" bIns="27940" numCol="1" spcCol="1270" anchor="ctr" anchorCtr="0">
              <a:noAutofit/>
            </a:bodyPr>
            <a:lstStyle/>
            <a:p>
              <a:pPr algn="ctr" defTabSz="651917">
                <a:lnSpc>
                  <a:spcPct val="90000"/>
                </a:lnSpc>
                <a:spcBef>
                  <a:spcPct val="0"/>
                </a:spcBef>
                <a:spcAft>
                  <a:spcPct val="35000"/>
                </a:spcAft>
              </a:pPr>
              <a:r>
                <a:rPr lang="en-US" sz="1467" b="1">
                  <a:solidFill>
                    <a:prstClr val="white"/>
                  </a:solidFill>
                  <a:latin typeface="Calibri"/>
                </a:rPr>
                <a:t>Let me share my personal experiences.</a:t>
              </a:r>
            </a:p>
          </p:txBody>
        </p:sp>
      </p:grpSp>
      <p:graphicFrame>
        <p:nvGraphicFramePr>
          <p:cNvPr id="28" name="Content Placeholder 4">
            <a:extLst>
              <a:ext uri="{FF2B5EF4-FFF2-40B4-BE49-F238E27FC236}">
                <a16:creationId xmlns:a16="http://schemas.microsoft.com/office/drawing/2014/main" id="{A7281062-F46C-1642-AAF8-C0553B22E3C4}"/>
              </a:ext>
            </a:extLst>
          </p:cNvPr>
          <p:cNvGraphicFramePr>
            <a:graphicFrameLocks/>
          </p:cNvGraphicFramePr>
          <p:nvPr/>
        </p:nvGraphicFramePr>
        <p:xfrm>
          <a:off x="2013712" y="1671307"/>
          <a:ext cx="2046109" cy="424205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401331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a:solidFill>
                  <a:schemeClr val="tx1"/>
                </a:solidFill>
              </a:rPr>
              <a:t>IQEE: Speak UP against Injustice</a:t>
            </a:r>
            <a:endParaRPr lang="en-US" sz="3200" b="0">
              <a:solidFill>
                <a:schemeClr val="tx1"/>
              </a:solidFill>
            </a:endParaRPr>
          </a:p>
        </p:txBody>
      </p:sp>
      <p:graphicFrame>
        <p:nvGraphicFramePr>
          <p:cNvPr id="7" name="Content Placeholder 4">
            <a:extLst>
              <a:ext uri="{FF2B5EF4-FFF2-40B4-BE49-F238E27FC236}">
                <a16:creationId xmlns:a16="http://schemas.microsoft.com/office/drawing/2014/main" id="{4C82A9EC-74E7-E640-A7F1-B439CF787549}"/>
              </a:ext>
            </a:extLst>
          </p:cNvPr>
          <p:cNvGraphicFramePr>
            <a:graphicFrameLocks/>
          </p:cNvGraphicFramePr>
          <p:nvPr/>
        </p:nvGraphicFramePr>
        <p:xfrm>
          <a:off x="1981202" y="1610034"/>
          <a:ext cx="1932317" cy="411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6FA96540-5355-BC44-A563-F0A49880C1D4}"/>
              </a:ext>
            </a:extLst>
          </p:cNvPr>
          <p:cNvSpPr/>
          <p:nvPr/>
        </p:nvSpPr>
        <p:spPr>
          <a:xfrm>
            <a:off x="2179479" y="6350093"/>
            <a:ext cx="6605239" cy="256545"/>
          </a:xfrm>
          <a:prstGeom prst="rect">
            <a:avLst/>
          </a:prstGeom>
        </p:spPr>
        <p:txBody>
          <a:bodyPr wrap="square">
            <a:spAutoFit/>
          </a:bodyPr>
          <a:lstStyle/>
          <a:p>
            <a:pPr defTabSz="1219170"/>
            <a:r>
              <a:rPr lang="en-US" sz="1067" dirty="0">
                <a:solidFill>
                  <a:srgbClr val="771B61"/>
                </a:solidFill>
                <a:latin typeface="Calibri"/>
              </a:rPr>
              <a:t>Adapted with permission of Learning for Justice, a project of the Southern Poverty Law Center.  </a:t>
            </a:r>
            <a:r>
              <a:rPr lang="en-US" sz="1067" u="sng" dirty="0">
                <a:solidFill>
                  <a:srgbClr val="771B61"/>
                </a:solidFill>
                <a:latin typeface="Calibri"/>
                <a:hlinkClick r:id="rId8">
                  <a:extLst>
                    <a:ext uri="{A12FA001-AC4F-418D-AE19-62706E023703}">
                      <ahyp:hlinkClr xmlns="" xmlns:ahyp="http://schemas.microsoft.com/office/drawing/2018/hyperlinkcolor" val="tx"/>
                    </a:ext>
                  </a:extLst>
                </a:hlinkClick>
              </a:rPr>
              <a:t>www.tolerance.org</a:t>
            </a:r>
            <a:endParaRPr lang="en-US" sz="1067" dirty="0">
              <a:solidFill>
                <a:srgbClr val="771B61"/>
              </a:solidFill>
              <a:latin typeface="Calibri"/>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4291323" y="2152546"/>
            <a:ext cx="6363629" cy="3375796"/>
          </a:xfrm>
          <a:prstGeom prst="rect">
            <a:avLst/>
          </a:prstGeom>
          <a:noFill/>
        </p:spPr>
        <p:txBody>
          <a:bodyPr wrap="square" rtlCol="0">
            <a:spAutoFit/>
          </a:bodyPr>
          <a:lstStyle/>
          <a:p>
            <a:pPr marL="380990" indent="-380990" defTabSz="1219170">
              <a:buFont typeface="Arial" panose="020B0604020202020204" pitchFamily="34" charset="0"/>
              <a:buChar char="•"/>
            </a:pPr>
            <a:r>
              <a:rPr lang="en-US" sz="2667" dirty="0">
                <a:solidFill>
                  <a:srgbClr val="771B61"/>
                </a:solidFill>
                <a:latin typeface="Calibri"/>
              </a:rPr>
              <a:t>Reinforce the Upstander atmosphere</a:t>
            </a:r>
          </a:p>
          <a:p>
            <a:pPr marL="380990" indent="-380990" defTabSz="1219170">
              <a:buFont typeface="Arial" panose="020B0604020202020204" pitchFamily="34" charset="0"/>
              <a:buChar char="•"/>
            </a:pPr>
            <a:r>
              <a:rPr lang="en-US" sz="2667" dirty="0">
                <a:solidFill>
                  <a:srgbClr val="771B61"/>
                </a:solidFill>
                <a:latin typeface="Calibri"/>
              </a:rPr>
              <a:t>Empower each other to help break down bias &amp; amplify voices</a:t>
            </a:r>
          </a:p>
          <a:p>
            <a:pPr marL="380990" indent="-380990" defTabSz="1219170">
              <a:buFont typeface="Arial" panose="020B0604020202020204" pitchFamily="34" charset="0"/>
              <a:buChar char="•"/>
            </a:pPr>
            <a:r>
              <a:rPr lang="en-US" sz="2667" dirty="0">
                <a:solidFill>
                  <a:srgbClr val="771B61"/>
                </a:solidFill>
                <a:latin typeface="Calibri"/>
              </a:rPr>
              <a:t>Prompts 2-part approach: </a:t>
            </a:r>
          </a:p>
          <a:p>
            <a:pPr marL="990575" lvl="1" indent="-380990" defTabSz="1219170">
              <a:buFont typeface="Arial" panose="020B0604020202020204" pitchFamily="34" charset="0"/>
              <a:buChar char="•"/>
            </a:pPr>
            <a:r>
              <a:rPr lang="en-US" sz="2667" dirty="0">
                <a:solidFill>
                  <a:srgbClr val="771B61"/>
                </a:solidFill>
                <a:latin typeface="Calibri"/>
              </a:rPr>
              <a:t>Acknowledge &amp; Apologize  </a:t>
            </a:r>
          </a:p>
          <a:p>
            <a:pPr marL="990575" lvl="1" indent="-380990" defTabSz="1219170">
              <a:buFont typeface="Arial" panose="020B0604020202020204" pitchFamily="34" charset="0"/>
              <a:buChar char="•"/>
            </a:pPr>
            <a:r>
              <a:rPr lang="en-US" sz="2667" dirty="0">
                <a:solidFill>
                  <a:srgbClr val="771B61"/>
                </a:solidFill>
                <a:latin typeface="Calibri"/>
              </a:rPr>
              <a:t>Resistance &amp; Re-educate or Report</a:t>
            </a:r>
          </a:p>
          <a:p>
            <a:pPr marL="380990" indent="-380990" defTabSz="1219170">
              <a:buFont typeface="Arial" panose="020B0604020202020204" pitchFamily="34" charset="0"/>
              <a:buChar char="•"/>
            </a:pPr>
            <a:r>
              <a:rPr lang="en-US" sz="2667" dirty="0">
                <a:solidFill>
                  <a:srgbClr val="771B61"/>
                </a:solidFill>
                <a:latin typeface="Calibri"/>
              </a:rPr>
              <a:t>Make sure to address later if unable to in the moment</a:t>
            </a:r>
          </a:p>
        </p:txBody>
      </p:sp>
      <p:grpSp>
        <p:nvGrpSpPr>
          <p:cNvPr id="8" name="Group 7">
            <a:extLst>
              <a:ext uri="{FF2B5EF4-FFF2-40B4-BE49-F238E27FC236}">
                <a16:creationId xmlns:a16="http://schemas.microsoft.com/office/drawing/2014/main" id="{1F8FA1BF-C835-5446-8B4D-17B00010307C}"/>
              </a:ext>
            </a:extLst>
          </p:cNvPr>
          <p:cNvGrpSpPr/>
          <p:nvPr/>
        </p:nvGrpSpPr>
        <p:grpSpPr>
          <a:xfrm>
            <a:off x="1984791" y="1721480"/>
            <a:ext cx="1946895" cy="4114261"/>
            <a:chOff x="1571172" y="0"/>
            <a:chExt cx="1460171" cy="3085696"/>
          </a:xfrm>
        </p:grpSpPr>
        <p:sp>
          <p:nvSpPr>
            <p:cNvPr id="10" name="Rounded Rectangle 9">
              <a:extLst>
                <a:ext uri="{FF2B5EF4-FFF2-40B4-BE49-F238E27FC236}">
                  <a16:creationId xmlns:a16="http://schemas.microsoft.com/office/drawing/2014/main" id="{DECE567C-D509-9243-9F19-B02056781B6E}"/>
                </a:ext>
              </a:extLst>
            </p:cNvPr>
            <p:cNvSpPr/>
            <p:nvPr/>
          </p:nvSpPr>
          <p:spPr>
            <a:xfrm>
              <a:off x="1571172" y="0"/>
              <a:ext cx="1460171" cy="3085696"/>
            </a:xfrm>
            <a:prstGeom prst="roundRect">
              <a:avLst>
                <a:gd name="adj" fmla="val 10000"/>
              </a:avLst>
            </a:prstGeom>
          </p:spPr>
          <p:style>
            <a:lnRef idx="0">
              <a:schemeClr val="dk1">
                <a:hueOff val="0"/>
                <a:satOff val="0"/>
                <a:lumOff val="0"/>
                <a:alphaOff val="0"/>
              </a:schemeClr>
            </a:lnRef>
            <a:fillRef idx="1">
              <a:schemeClr val="accent4">
                <a:tint val="40000"/>
                <a:hueOff val="0"/>
                <a:satOff val="0"/>
                <a:lumOff val="0"/>
                <a:alphaOff val="0"/>
              </a:schemeClr>
            </a:fillRef>
            <a:effectRef idx="0">
              <a:schemeClr val="accent4">
                <a:tint val="40000"/>
                <a:hueOff val="0"/>
                <a:satOff val="0"/>
                <a:lumOff val="0"/>
                <a:alphaOff val="0"/>
              </a:schemeClr>
            </a:effectRef>
            <a:fontRef idx="minor">
              <a:schemeClr val="dk1">
                <a:hueOff val="0"/>
                <a:satOff val="0"/>
                <a:lumOff val="0"/>
                <a:alphaOff val="0"/>
              </a:schemeClr>
            </a:fontRef>
          </p:style>
        </p:sp>
        <p:sp>
          <p:nvSpPr>
            <p:cNvPr id="11" name="Rounded Rectangle 4">
              <a:extLst>
                <a:ext uri="{FF2B5EF4-FFF2-40B4-BE49-F238E27FC236}">
                  <a16:creationId xmlns:a16="http://schemas.microsoft.com/office/drawing/2014/main" id="{2AA6DD53-FC4D-7E49-9886-C2FF134B0FD7}"/>
                </a:ext>
              </a:extLst>
            </p:cNvPr>
            <p:cNvSpPr txBox="1"/>
            <p:nvPr/>
          </p:nvSpPr>
          <p:spPr>
            <a:xfrm>
              <a:off x="1571172" y="0"/>
              <a:ext cx="1460171" cy="9257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2080" tIns="132080" rIns="132080" bIns="132080" numCol="1" spcCol="1270" anchor="ctr" anchorCtr="0">
              <a:noAutofit/>
            </a:bodyPr>
            <a:lstStyle/>
            <a:p>
              <a:pPr algn="ctr" defTabSz="1540895">
                <a:lnSpc>
                  <a:spcPct val="90000"/>
                </a:lnSpc>
                <a:spcBef>
                  <a:spcPct val="0"/>
                </a:spcBef>
                <a:spcAft>
                  <a:spcPct val="35000"/>
                </a:spcAft>
              </a:pPr>
              <a:r>
                <a:rPr lang="en-US" sz="3467" b="1">
                  <a:solidFill>
                    <a:srgbClr val="771B61">
                      <a:hueOff val="0"/>
                      <a:satOff val="0"/>
                      <a:lumOff val="0"/>
                      <a:alphaOff val="0"/>
                    </a:srgbClr>
                  </a:solidFill>
                  <a:latin typeface="Calibri"/>
                </a:rPr>
                <a:t>Echo</a:t>
              </a:r>
            </a:p>
          </p:txBody>
        </p:sp>
      </p:grpSp>
      <p:grpSp>
        <p:nvGrpSpPr>
          <p:cNvPr id="16" name="Group 15">
            <a:extLst>
              <a:ext uri="{FF2B5EF4-FFF2-40B4-BE49-F238E27FC236}">
                <a16:creationId xmlns:a16="http://schemas.microsoft.com/office/drawing/2014/main" id="{9F1E633B-E093-A344-9CF8-E4A082F63046}"/>
              </a:ext>
            </a:extLst>
          </p:cNvPr>
          <p:cNvGrpSpPr/>
          <p:nvPr/>
        </p:nvGrpSpPr>
        <p:grpSpPr>
          <a:xfrm>
            <a:off x="2179479" y="2955758"/>
            <a:ext cx="1557516" cy="1240505"/>
            <a:chOff x="4856557" y="926612"/>
            <a:chExt cx="1168137" cy="930379"/>
          </a:xfrm>
        </p:grpSpPr>
        <p:sp>
          <p:nvSpPr>
            <p:cNvPr id="17" name="Rounded Rectangle 16">
              <a:extLst>
                <a:ext uri="{FF2B5EF4-FFF2-40B4-BE49-F238E27FC236}">
                  <a16:creationId xmlns:a16="http://schemas.microsoft.com/office/drawing/2014/main" id="{228362C2-81AC-794D-BE0F-642825D2DDB6}"/>
                </a:ext>
              </a:extLst>
            </p:cNvPr>
            <p:cNvSpPr/>
            <p:nvPr/>
          </p:nvSpPr>
          <p:spPr>
            <a:xfrm>
              <a:off x="4856557" y="926612"/>
              <a:ext cx="1168137" cy="930379"/>
            </a:xfrm>
            <a:prstGeom prst="roundRect">
              <a:avLst>
                <a:gd name="adj" fmla="val 10000"/>
              </a:avLst>
            </a:prstGeom>
          </p:spPr>
          <p:style>
            <a:lnRef idx="2">
              <a:schemeClr val="lt1">
                <a:hueOff val="0"/>
                <a:satOff val="0"/>
                <a:lumOff val="0"/>
                <a:alphaOff val="0"/>
              </a:schemeClr>
            </a:lnRef>
            <a:fillRef idx="1">
              <a:schemeClr val="accent4">
                <a:hueOff val="-13569069"/>
                <a:satOff val="-25789"/>
                <a:lumOff val="36135"/>
                <a:alphaOff val="0"/>
              </a:schemeClr>
            </a:fillRef>
            <a:effectRef idx="0">
              <a:schemeClr val="accent4">
                <a:hueOff val="-13569069"/>
                <a:satOff val="-25789"/>
                <a:lumOff val="36135"/>
                <a:alphaOff val="0"/>
              </a:schemeClr>
            </a:effectRef>
            <a:fontRef idx="minor">
              <a:schemeClr val="lt1"/>
            </a:fontRef>
          </p:style>
        </p:sp>
        <p:sp>
          <p:nvSpPr>
            <p:cNvPr id="18" name="Rounded Rectangle 4">
              <a:extLst>
                <a:ext uri="{FF2B5EF4-FFF2-40B4-BE49-F238E27FC236}">
                  <a16:creationId xmlns:a16="http://schemas.microsoft.com/office/drawing/2014/main" id="{33AE3A63-5EEF-3844-9C13-D0492969EC67}"/>
                </a:ext>
              </a:extLst>
            </p:cNvPr>
            <p:cNvSpPr txBox="1"/>
            <p:nvPr/>
          </p:nvSpPr>
          <p:spPr>
            <a:xfrm>
              <a:off x="4883807" y="953862"/>
              <a:ext cx="1113637" cy="875879"/>
            </a:xfrm>
            <a:prstGeom prst="rect">
              <a:avLst/>
            </a:prstGeom>
            <a:solidFill>
              <a:schemeClr val="accent2">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37253" tIns="27940" rIns="37253" bIns="27940" numCol="1" spcCol="1270" anchor="ctr" anchorCtr="0">
              <a:noAutofit/>
            </a:bodyPr>
            <a:lstStyle/>
            <a:p>
              <a:pPr algn="ctr" defTabSz="651917">
                <a:lnSpc>
                  <a:spcPct val="90000"/>
                </a:lnSpc>
                <a:spcBef>
                  <a:spcPct val="0"/>
                </a:spcBef>
                <a:spcAft>
                  <a:spcPct val="35000"/>
                </a:spcAft>
              </a:pPr>
              <a:r>
                <a:rPr lang="en-US" sz="1467" b="1">
                  <a:solidFill>
                    <a:prstClr val="white"/>
                  </a:solidFill>
                  <a:latin typeface="Calibri"/>
                </a:rPr>
                <a:t>Thank you for saying something.</a:t>
              </a:r>
            </a:p>
          </p:txBody>
        </p:sp>
      </p:grpSp>
      <p:grpSp>
        <p:nvGrpSpPr>
          <p:cNvPr id="19" name="Group 18">
            <a:extLst>
              <a:ext uri="{FF2B5EF4-FFF2-40B4-BE49-F238E27FC236}">
                <a16:creationId xmlns:a16="http://schemas.microsoft.com/office/drawing/2014/main" id="{CB5640FC-8570-6647-A769-E79A1C69788F}"/>
              </a:ext>
            </a:extLst>
          </p:cNvPr>
          <p:cNvGrpSpPr/>
          <p:nvPr/>
        </p:nvGrpSpPr>
        <p:grpSpPr>
          <a:xfrm>
            <a:off x="2179479" y="4354434"/>
            <a:ext cx="1557516" cy="1240505"/>
            <a:chOff x="4856557" y="2000127"/>
            <a:chExt cx="1168137" cy="930379"/>
          </a:xfrm>
        </p:grpSpPr>
        <p:sp>
          <p:nvSpPr>
            <p:cNvPr id="20" name="Rounded Rectangle 19">
              <a:extLst>
                <a:ext uri="{FF2B5EF4-FFF2-40B4-BE49-F238E27FC236}">
                  <a16:creationId xmlns:a16="http://schemas.microsoft.com/office/drawing/2014/main" id="{D8F51610-D409-2041-96A3-E74445FE181E}"/>
                </a:ext>
              </a:extLst>
            </p:cNvPr>
            <p:cNvSpPr/>
            <p:nvPr/>
          </p:nvSpPr>
          <p:spPr>
            <a:xfrm>
              <a:off x="4856557" y="2000127"/>
              <a:ext cx="1168137" cy="930379"/>
            </a:xfrm>
            <a:prstGeom prst="roundRect">
              <a:avLst>
                <a:gd name="adj" fmla="val 10000"/>
              </a:avLst>
            </a:prstGeom>
          </p:spPr>
          <p:style>
            <a:lnRef idx="2">
              <a:schemeClr val="lt1">
                <a:hueOff val="0"/>
                <a:satOff val="0"/>
                <a:lumOff val="0"/>
                <a:alphaOff val="0"/>
              </a:schemeClr>
            </a:lnRef>
            <a:fillRef idx="1">
              <a:schemeClr val="accent4">
                <a:hueOff val="-15830581"/>
                <a:satOff val="-30087"/>
                <a:lumOff val="42158"/>
                <a:alphaOff val="0"/>
              </a:schemeClr>
            </a:fillRef>
            <a:effectRef idx="0">
              <a:schemeClr val="accent4">
                <a:hueOff val="-15830581"/>
                <a:satOff val="-30087"/>
                <a:lumOff val="42158"/>
                <a:alphaOff val="0"/>
              </a:schemeClr>
            </a:effectRef>
            <a:fontRef idx="minor">
              <a:schemeClr val="lt1"/>
            </a:fontRef>
          </p:style>
        </p:sp>
        <p:sp>
          <p:nvSpPr>
            <p:cNvPr id="24" name="Rounded Rectangle 4">
              <a:extLst>
                <a:ext uri="{FF2B5EF4-FFF2-40B4-BE49-F238E27FC236}">
                  <a16:creationId xmlns:a16="http://schemas.microsoft.com/office/drawing/2014/main" id="{A6CE1069-C87B-5D44-B46A-8CF23F8C1745}"/>
                </a:ext>
              </a:extLst>
            </p:cNvPr>
            <p:cNvSpPr txBox="1"/>
            <p:nvPr/>
          </p:nvSpPr>
          <p:spPr>
            <a:xfrm>
              <a:off x="4883807" y="2027377"/>
              <a:ext cx="1113637" cy="875879"/>
            </a:xfrm>
            <a:prstGeom prst="rect">
              <a:avLst/>
            </a:prstGeom>
            <a:solidFill>
              <a:srgbClr val="329188"/>
            </a:solidFill>
          </p:spPr>
          <p:style>
            <a:lnRef idx="0">
              <a:scrgbClr r="0" g="0" b="0"/>
            </a:lnRef>
            <a:fillRef idx="0">
              <a:scrgbClr r="0" g="0" b="0"/>
            </a:fillRef>
            <a:effectRef idx="0">
              <a:scrgbClr r="0" g="0" b="0"/>
            </a:effectRef>
            <a:fontRef idx="minor">
              <a:schemeClr val="lt1"/>
            </a:fontRef>
          </p:style>
          <p:txBody>
            <a:bodyPr spcFirstLastPara="0" vert="horz" wrap="square" lIns="37253" tIns="27940" rIns="37253" bIns="27940" numCol="1" spcCol="1270" anchor="ctr" anchorCtr="0">
              <a:noAutofit/>
            </a:bodyPr>
            <a:lstStyle/>
            <a:p>
              <a:pPr algn="ctr" defTabSz="651917">
                <a:lnSpc>
                  <a:spcPct val="90000"/>
                </a:lnSpc>
                <a:spcBef>
                  <a:spcPct val="0"/>
                </a:spcBef>
                <a:spcAft>
                  <a:spcPct val="35000"/>
                </a:spcAft>
              </a:pPr>
              <a:r>
                <a:rPr lang="en-US" sz="1467" b="1">
                  <a:solidFill>
                    <a:prstClr val="white"/>
                  </a:solidFill>
                  <a:latin typeface="Calibri"/>
                </a:rPr>
                <a:t>I agree with that, and let me add…</a:t>
              </a:r>
            </a:p>
          </p:txBody>
        </p:sp>
      </p:grpSp>
      <p:graphicFrame>
        <p:nvGraphicFramePr>
          <p:cNvPr id="21" name="Content Placeholder 4">
            <a:extLst>
              <a:ext uri="{FF2B5EF4-FFF2-40B4-BE49-F238E27FC236}">
                <a16:creationId xmlns:a16="http://schemas.microsoft.com/office/drawing/2014/main" id="{EDDFB0EB-B622-2F4C-8577-682205C932FB}"/>
              </a:ext>
            </a:extLst>
          </p:cNvPr>
          <p:cNvGraphicFramePr>
            <a:graphicFrameLocks noGrp="1"/>
          </p:cNvGraphicFramePr>
          <p:nvPr>
            <p:ph idx="1"/>
          </p:nvPr>
        </p:nvGraphicFramePr>
        <p:xfrm>
          <a:off x="1963035" y="1685149"/>
          <a:ext cx="2133600" cy="41505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524597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1" y="1992777"/>
            <a:ext cx="8229599" cy="2853160"/>
          </a:xfrm>
          <a:ln w="28575">
            <a:solidFill>
              <a:schemeClr val="tx1"/>
            </a:solidFill>
          </a:ln>
        </p:spPr>
        <p:txBody>
          <a:bodyPr>
            <a:normAutofit/>
          </a:bodyPr>
          <a:lstStyle/>
          <a:p>
            <a:pPr algn="l"/>
            <a:r>
              <a:rPr lang="en-US" sz="3200">
                <a:solidFill>
                  <a:schemeClr val="tx1"/>
                </a:solidFill>
              </a:rPr>
              <a:t>Let’s Practice:</a:t>
            </a:r>
            <a:br>
              <a:rPr lang="en-US" sz="3200">
                <a:solidFill>
                  <a:schemeClr val="tx1"/>
                </a:solidFill>
              </a:rPr>
            </a:br>
            <a:r>
              <a:rPr lang="en-US" sz="3200">
                <a:solidFill>
                  <a:schemeClr val="tx1"/>
                </a:solidFill>
              </a:rPr>
              <a:t>Responding to Microaggressions and Bias</a:t>
            </a:r>
          </a:p>
        </p:txBody>
      </p:sp>
      <p:graphicFrame>
        <p:nvGraphicFramePr>
          <p:cNvPr id="7" name="Content Placeholder 4">
            <a:extLst>
              <a:ext uri="{FF2B5EF4-FFF2-40B4-BE49-F238E27FC236}">
                <a16:creationId xmlns:a16="http://schemas.microsoft.com/office/drawing/2014/main" id="{4C82A9EC-74E7-E640-A7F1-B439CF787549}"/>
              </a:ext>
            </a:extLst>
          </p:cNvPr>
          <p:cNvGraphicFramePr>
            <a:graphicFrameLocks/>
          </p:cNvGraphicFramePr>
          <p:nvPr/>
        </p:nvGraphicFramePr>
        <p:xfrm>
          <a:off x="1981202" y="1610034"/>
          <a:ext cx="1932317" cy="411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66222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a:solidFill>
                  <a:schemeClr val="tx1"/>
                </a:solidFill>
              </a:rPr>
              <a:t>Case: Patient towards Trainee</a:t>
            </a:r>
            <a:endParaRPr lang="en-US" sz="3200" b="0">
              <a:solidFill>
                <a:schemeClr val="tx1"/>
              </a:solidFill>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2227476" y="1808295"/>
            <a:ext cx="3742267" cy="3929987"/>
          </a:xfrm>
          <a:prstGeom prst="rect">
            <a:avLst/>
          </a:prstGeom>
          <a:noFill/>
        </p:spPr>
        <p:txBody>
          <a:bodyPr wrap="square" rtlCol="0">
            <a:spAutoFit/>
          </a:bodyPr>
          <a:lstStyle/>
          <a:p>
            <a:pPr defTabSz="1219170"/>
            <a:r>
              <a:rPr lang="en-US" sz="2267" dirty="0">
                <a:solidFill>
                  <a:srgbClr val="771B61"/>
                </a:solidFill>
                <a:latin typeface="Calibri"/>
              </a:rPr>
              <a:t>You are on the inpatient floor. Stephen Brown (a Black medical student) has just started his rotation. While rounding on the  patient Ms. Taylor as a group, the patient specifically looks at Stephen and demands for him to get her a blanket and a cup of water while the real doctors talk to her. </a:t>
            </a:r>
          </a:p>
        </p:txBody>
      </p:sp>
      <p:pic>
        <p:nvPicPr>
          <p:cNvPr id="7" name="Picture 6" descr="A picture containing wall, person, indoor, room&#10;&#10;Description automatically generated">
            <a:extLst>
              <a:ext uri="{FF2B5EF4-FFF2-40B4-BE49-F238E27FC236}">
                <a16:creationId xmlns:a16="http://schemas.microsoft.com/office/drawing/2014/main" id="{B308F798-48B3-FF44-9948-6267E2B5A232}"/>
              </a:ext>
            </a:extLst>
          </p:cNvPr>
          <p:cNvPicPr>
            <a:picLocks noChangeAspect="1"/>
          </p:cNvPicPr>
          <p:nvPr/>
        </p:nvPicPr>
        <p:blipFill>
          <a:blip r:embed="rId3"/>
          <a:stretch>
            <a:fillRect/>
          </a:stretch>
        </p:blipFill>
        <p:spPr>
          <a:xfrm>
            <a:off x="6277444" y="2064260"/>
            <a:ext cx="3742267" cy="3285067"/>
          </a:xfrm>
          <a:prstGeom prst="rect">
            <a:avLst/>
          </a:prstGeom>
        </p:spPr>
      </p:pic>
    </p:spTree>
    <p:extLst>
      <p:ext uri="{BB962C8B-B14F-4D97-AF65-F5344CB8AC3E}">
        <p14:creationId xmlns:p14="http://schemas.microsoft.com/office/powerpoint/2010/main" val="21755264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a:solidFill>
                  <a:schemeClr val="tx1"/>
                </a:solidFill>
              </a:rPr>
              <a:t>When Addressing Patients</a:t>
            </a:r>
            <a:endParaRPr lang="en-US" sz="3200" b="0">
              <a:solidFill>
                <a:schemeClr val="tx1"/>
              </a:solidFill>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1981200" y="1808295"/>
            <a:ext cx="8229600" cy="4236609"/>
          </a:xfrm>
          <a:prstGeom prst="rect">
            <a:avLst/>
          </a:prstGeom>
          <a:noFill/>
        </p:spPr>
        <p:txBody>
          <a:bodyPr wrap="square" rtlCol="0">
            <a:spAutoFit/>
          </a:bodyPr>
          <a:lstStyle/>
          <a:p>
            <a:pPr marL="457189" indent="-457189" defTabSz="1219170">
              <a:buFont typeface="Arial" panose="020B0604020202020204" pitchFamily="34" charset="0"/>
              <a:buChar char="•"/>
            </a:pPr>
            <a:r>
              <a:rPr lang="en-US" sz="2400" dirty="0">
                <a:solidFill>
                  <a:srgbClr val="771B61"/>
                </a:solidFill>
                <a:latin typeface="Calibri"/>
              </a:rPr>
              <a:t>Approach the patient/speaker </a:t>
            </a:r>
            <a:r>
              <a:rPr lang="en-US" sz="2400" b="1" dirty="0">
                <a:solidFill>
                  <a:srgbClr val="771B61"/>
                </a:solidFill>
                <a:latin typeface="Calibri"/>
              </a:rPr>
              <a:t>in the moment</a:t>
            </a:r>
          </a:p>
          <a:p>
            <a:pPr marL="457189" indent="-457189" defTabSz="1219170">
              <a:buFont typeface="Arial" panose="020B0604020202020204" pitchFamily="34" charset="0"/>
              <a:buChar char="•"/>
            </a:pPr>
            <a:endParaRPr lang="en-US" sz="2400" b="1" dirty="0">
              <a:solidFill>
                <a:srgbClr val="771B61"/>
              </a:solidFill>
              <a:latin typeface="Calibri"/>
            </a:endParaRPr>
          </a:p>
          <a:p>
            <a:pPr marL="457189" indent="-457189" defTabSz="1219170">
              <a:buFont typeface="Arial" panose="020B0604020202020204" pitchFamily="34" charset="0"/>
              <a:buChar char="•"/>
            </a:pPr>
            <a:r>
              <a:rPr lang="en-US" sz="2400" b="1" dirty="0">
                <a:solidFill>
                  <a:srgbClr val="771B61"/>
                </a:solidFill>
                <a:latin typeface="Calibri"/>
              </a:rPr>
              <a:t>Redirect</a:t>
            </a:r>
            <a:r>
              <a:rPr lang="en-US" sz="2400" dirty="0">
                <a:solidFill>
                  <a:srgbClr val="771B61"/>
                </a:solidFill>
                <a:latin typeface="Calibri"/>
              </a:rPr>
              <a:t> the conversation to focus on the patient’s </a:t>
            </a:r>
            <a:r>
              <a:rPr lang="en-US" sz="2400" b="1" dirty="0">
                <a:solidFill>
                  <a:srgbClr val="771B61"/>
                </a:solidFill>
                <a:latin typeface="Calibri"/>
              </a:rPr>
              <a:t>medical care 1</a:t>
            </a:r>
            <a:r>
              <a:rPr lang="en-US" sz="2400" b="1" baseline="30000" dirty="0">
                <a:solidFill>
                  <a:srgbClr val="771B61"/>
                </a:solidFill>
                <a:latin typeface="Calibri"/>
              </a:rPr>
              <a:t>st</a:t>
            </a:r>
            <a:r>
              <a:rPr lang="en-US" sz="2400" b="1" dirty="0">
                <a:solidFill>
                  <a:srgbClr val="771B61"/>
                </a:solidFill>
                <a:latin typeface="Calibri"/>
              </a:rPr>
              <a:t> </a:t>
            </a:r>
            <a:r>
              <a:rPr lang="en-US" sz="2400" dirty="0">
                <a:solidFill>
                  <a:srgbClr val="771B61"/>
                </a:solidFill>
                <a:latin typeface="Calibri"/>
              </a:rPr>
              <a:t>then </a:t>
            </a:r>
            <a:r>
              <a:rPr lang="en-US" sz="2400" b="1" dirty="0">
                <a:solidFill>
                  <a:srgbClr val="771B61"/>
                </a:solidFill>
                <a:latin typeface="Calibri"/>
              </a:rPr>
              <a:t>end with “teaching” moment</a:t>
            </a:r>
          </a:p>
          <a:p>
            <a:pPr marL="1066773" lvl="1" indent="-457189" defTabSz="1219170">
              <a:buFont typeface="Arial" panose="020B0604020202020204" pitchFamily="34" charset="0"/>
              <a:buChar char="•"/>
            </a:pPr>
            <a:r>
              <a:rPr lang="en-US" sz="2133" dirty="0">
                <a:solidFill>
                  <a:srgbClr val="771B61"/>
                </a:solidFill>
                <a:latin typeface="Calibri"/>
              </a:rPr>
              <a:t>“I’m very concerned about your medical issues, so let’s focus on how we can help you today</a:t>
            </a:r>
            <a:r>
              <a:rPr lang="is-IS" sz="2133" dirty="0">
                <a:solidFill>
                  <a:srgbClr val="771B61"/>
                </a:solidFill>
                <a:latin typeface="Calibri"/>
              </a:rPr>
              <a:t>…. I would like to come back to what you said about my resident/student/ myself...</a:t>
            </a:r>
            <a:r>
              <a:rPr lang="en-US" sz="2133" dirty="0">
                <a:solidFill>
                  <a:srgbClr val="771B61"/>
                </a:solidFill>
                <a:latin typeface="Calibri"/>
              </a:rPr>
              <a:t>”</a:t>
            </a:r>
          </a:p>
          <a:p>
            <a:pPr marL="1066773" lvl="1" indent="-457189" defTabSz="1219170">
              <a:buFont typeface="Arial" panose="020B0604020202020204" pitchFamily="34" charset="0"/>
              <a:buChar char="•"/>
            </a:pPr>
            <a:endParaRPr lang="en-US" sz="2133" dirty="0">
              <a:solidFill>
                <a:srgbClr val="771B61"/>
              </a:solidFill>
              <a:latin typeface="Calibri"/>
            </a:endParaRPr>
          </a:p>
          <a:p>
            <a:pPr marL="457189" indent="-457189" defTabSz="1219170">
              <a:buFont typeface="Arial" panose="020B0604020202020204" pitchFamily="34" charset="0"/>
              <a:buChar char="•"/>
            </a:pPr>
            <a:r>
              <a:rPr lang="en-US" sz="2400" dirty="0">
                <a:solidFill>
                  <a:srgbClr val="771B61"/>
                </a:solidFill>
                <a:latin typeface="Calibri"/>
              </a:rPr>
              <a:t>Focus on </a:t>
            </a:r>
            <a:r>
              <a:rPr lang="en-US" sz="2400" b="1" dirty="0">
                <a:solidFill>
                  <a:srgbClr val="771B61"/>
                </a:solidFill>
                <a:latin typeface="Calibri"/>
              </a:rPr>
              <a:t>building rapport </a:t>
            </a:r>
            <a:r>
              <a:rPr lang="en-US" sz="2400" dirty="0">
                <a:solidFill>
                  <a:srgbClr val="771B61"/>
                </a:solidFill>
                <a:latin typeface="Calibri"/>
              </a:rPr>
              <a:t>and assessing patient’s concerns</a:t>
            </a:r>
          </a:p>
          <a:p>
            <a:pPr marL="1066773" lvl="1" indent="-457189" defTabSz="1219170">
              <a:buFont typeface="Arial" panose="020B0604020202020204" pitchFamily="34" charset="0"/>
              <a:buChar char="•"/>
            </a:pPr>
            <a:r>
              <a:rPr lang="en-US" sz="2133" dirty="0">
                <a:solidFill>
                  <a:srgbClr val="771B61"/>
                </a:solidFill>
                <a:latin typeface="Calibri"/>
              </a:rPr>
              <a:t>Discrimination may be motivated by patient’s fears &amp; anxiety about the unknown &amp; lack of control or by previous visits where they experienced injustice</a:t>
            </a:r>
          </a:p>
        </p:txBody>
      </p:sp>
      <p:sp>
        <p:nvSpPr>
          <p:cNvPr id="3" name="Rectangle 2">
            <a:extLst>
              <a:ext uri="{FF2B5EF4-FFF2-40B4-BE49-F238E27FC236}">
                <a16:creationId xmlns:a16="http://schemas.microsoft.com/office/drawing/2014/main" id="{00A51A1C-5097-D541-8232-01E9421E44EC}"/>
              </a:ext>
            </a:extLst>
          </p:cNvPr>
          <p:cNvSpPr/>
          <p:nvPr/>
        </p:nvSpPr>
        <p:spPr>
          <a:xfrm>
            <a:off x="2208785" y="6270335"/>
            <a:ext cx="9942767" cy="420756"/>
          </a:xfrm>
          <a:prstGeom prst="rect">
            <a:avLst/>
          </a:prstGeom>
        </p:spPr>
        <p:txBody>
          <a:bodyPr wrap="square">
            <a:spAutoFit/>
          </a:bodyPr>
          <a:lstStyle/>
          <a:p>
            <a:pPr defTabSz="1219170"/>
            <a:r>
              <a:rPr lang="en-US" sz="1067" err="1">
                <a:solidFill>
                  <a:srgbClr val="771B61"/>
                </a:solidFill>
                <a:latin typeface="Calibri"/>
              </a:rPr>
              <a:t>Whitgob</a:t>
            </a:r>
            <a:r>
              <a:rPr lang="en-US" sz="1067">
                <a:solidFill>
                  <a:srgbClr val="771B61"/>
                </a:solidFill>
                <a:latin typeface="Calibri"/>
              </a:rPr>
              <a:t> E. </a:t>
            </a:r>
            <a:r>
              <a:rPr lang="en-US" sz="1067" err="1">
                <a:solidFill>
                  <a:srgbClr val="771B61"/>
                </a:solidFill>
                <a:latin typeface="Calibri"/>
              </a:rPr>
              <a:t>Acad</a:t>
            </a:r>
            <a:r>
              <a:rPr lang="en-US" sz="1067">
                <a:solidFill>
                  <a:srgbClr val="771B61"/>
                </a:solidFill>
                <a:latin typeface="Calibri"/>
              </a:rPr>
              <a:t> Med 2016; 91(11):S64-S69. </a:t>
            </a:r>
          </a:p>
          <a:p>
            <a:pPr defTabSz="1219170"/>
            <a:r>
              <a:rPr lang="en-US" sz="1067">
                <a:solidFill>
                  <a:prstClr val="black"/>
                </a:solidFill>
                <a:latin typeface="Calibri Light" panose="020F0302020204030204"/>
              </a:rPr>
              <a:t>Adapted from WELL Toolkit “Microaggressions” by Dr. </a:t>
            </a:r>
            <a:r>
              <a:rPr lang="en-US" sz="1067" err="1">
                <a:solidFill>
                  <a:prstClr val="black"/>
                </a:solidFill>
                <a:latin typeface="Calibri Light" panose="020F0302020204030204"/>
              </a:rPr>
              <a:t>Eloho</a:t>
            </a:r>
            <a:r>
              <a:rPr lang="en-US" sz="1067">
                <a:solidFill>
                  <a:prstClr val="black"/>
                </a:solidFill>
                <a:latin typeface="Calibri Light" panose="020F0302020204030204"/>
              </a:rPr>
              <a:t> </a:t>
            </a:r>
            <a:r>
              <a:rPr lang="en-US" sz="1067" err="1">
                <a:solidFill>
                  <a:prstClr val="black"/>
                </a:solidFill>
                <a:latin typeface="Calibri Light" panose="020F0302020204030204"/>
              </a:rPr>
              <a:t>Ufomata</a:t>
            </a:r>
            <a:r>
              <a:rPr lang="en-US" sz="1067">
                <a:solidFill>
                  <a:prstClr val="black"/>
                </a:solidFill>
                <a:latin typeface="Calibri Light" panose="020F0302020204030204"/>
              </a:rPr>
              <a:t>, Dr. </a:t>
            </a:r>
            <a:r>
              <a:rPr lang="en-US" sz="1067" err="1">
                <a:solidFill>
                  <a:prstClr val="black"/>
                </a:solidFill>
                <a:latin typeface="Calibri Light" panose="020F0302020204030204"/>
              </a:rPr>
              <a:t>Alda</a:t>
            </a:r>
            <a:r>
              <a:rPr lang="en-US" sz="1067">
                <a:solidFill>
                  <a:prstClr val="black"/>
                </a:solidFill>
                <a:latin typeface="Calibri Light" panose="020F0302020204030204"/>
              </a:rPr>
              <a:t> Gonzaga, Dr. Eliana </a:t>
            </a:r>
            <a:r>
              <a:rPr lang="en-US" sz="1067" err="1">
                <a:solidFill>
                  <a:prstClr val="black"/>
                </a:solidFill>
                <a:latin typeface="Calibri Light" panose="020F0302020204030204"/>
              </a:rPr>
              <a:t>Bonifacino</a:t>
            </a:r>
            <a:endParaRPr lang="en-US" sz="1067">
              <a:solidFill>
                <a:srgbClr val="771B61"/>
              </a:solidFill>
              <a:latin typeface="Calibri"/>
            </a:endParaRPr>
          </a:p>
        </p:txBody>
      </p:sp>
    </p:spTree>
    <p:extLst>
      <p:ext uri="{BB962C8B-B14F-4D97-AF65-F5344CB8AC3E}">
        <p14:creationId xmlns:p14="http://schemas.microsoft.com/office/powerpoint/2010/main" val="1773871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68F3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8290E3-AE5F-C634-A3F7-60409B36845B}"/>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cs typeface="Calibri Light"/>
              </a:rPr>
              <a:t>Right People on the Bus!</a:t>
            </a:r>
          </a:p>
        </p:txBody>
      </p:sp>
      <p:pic>
        <p:nvPicPr>
          <p:cNvPr id="4" name="Picture 4" descr="Diagram&#10;&#10;Description automatically generated">
            <a:extLst>
              <a:ext uri="{FF2B5EF4-FFF2-40B4-BE49-F238E27FC236}">
                <a16:creationId xmlns:a16="http://schemas.microsoft.com/office/drawing/2014/main" id="{B91C6CD3-D953-1CA9-8955-7BD501A775AC}"/>
              </a:ext>
            </a:extLst>
          </p:cNvPr>
          <p:cNvPicPr>
            <a:picLocks noChangeAspect="1"/>
          </p:cNvPicPr>
          <p:nvPr/>
        </p:nvPicPr>
        <p:blipFill rotWithShape="1">
          <a:blip r:embed="rId2"/>
          <a:srcRect l="676" r="3092" b="1"/>
          <a:stretch/>
        </p:blipFill>
        <p:spPr>
          <a:xfrm>
            <a:off x="327547" y="321733"/>
            <a:ext cx="7058306" cy="4107392"/>
          </a:xfrm>
          <a:prstGeom prst="rect">
            <a:avLst/>
          </a:prstGeom>
        </p:spPr>
      </p:pic>
      <p:sp>
        <p:nvSpPr>
          <p:cNvPr id="26" name="Rectangle 25">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D9CB43B1-4E06-1500-F21A-22988484583A}"/>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cs typeface="Calibri"/>
              </a:rPr>
              <a:t>Dean Shekhar isn't the driver.....</a:t>
            </a:r>
          </a:p>
          <a:p>
            <a:pPr marL="0" indent="0">
              <a:buNone/>
            </a:pPr>
            <a:endParaRPr lang="en-US" sz="2000" dirty="0">
              <a:solidFill>
                <a:srgbClr val="FFFFFF"/>
              </a:solidFill>
              <a:cs typeface="Calibri"/>
            </a:endParaRPr>
          </a:p>
          <a:p>
            <a:r>
              <a:rPr lang="en-US" sz="2000" dirty="0">
                <a:solidFill>
                  <a:srgbClr val="FFFFFF"/>
                </a:solidFill>
                <a:cs typeface="Calibri"/>
              </a:rPr>
              <a:t>We are.</a:t>
            </a:r>
          </a:p>
          <a:p>
            <a:endParaRPr lang="en-US" sz="2000" dirty="0">
              <a:solidFill>
                <a:srgbClr val="FFFFFF"/>
              </a:solidFill>
              <a:cs typeface="Calibri"/>
            </a:endParaRPr>
          </a:p>
          <a:p>
            <a:r>
              <a:rPr lang="en-US" sz="2000" dirty="0">
                <a:solidFill>
                  <a:srgbClr val="FFFFFF"/>
                </a:solidFill>
                <a:cs typeface="Calibri"/>
              </a:rPr>
              <a:t>He is waiting for results back at the station</a:t>
            </a:r>
          </a:p>
        </p:txBody>
      </p:sp>
    </p:spTree>
    <p:extLst>
      <p:ext uri="{BB962C8B-B14F-4D97-AF65-F5344CB8AC3E}">
        <p14:creationId xmlns:p14="http://schemas.microsoft.com/office/powerpoint/2010/main" val="173673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a:solidFill>
                  <a:schemeClr val="tx1"/>
                </a:solidFill>
              </a:rPr>
              <a:t>When Addressing Patients</a:t>
            </a:r>
            <a:endParaRPr lang="en-US" sz="3200" b="0">
              <a:solidFill>
                <a:schemeClr val="tx1"/>
              </a:solidFill>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1981200" y="1808295"/>
            <a:ext cx="8229600" cy="3416320"/>
          </a:xfrm>
          <a:prstGeom prst="rect">
            <a:avLst/>
          </a:prstGeom>
          <a:noFill/>
        </p:spPr>
        <p:txBody>
          <a:bodyPr wrap="square" rtlCol="0">
            <a:spAutoFit/>
          </a:bodyPr>
          <a:lstStyle/>
          <a:p>
            <a:pPr marL="457189" indent="-457189" defTabSz="1219170">
              <a:buFont typeface="Arial" panose="020B0604020202020204" pitchFamily="34" charset="0"/>
              <a:buChar char="•"/>
            </a:pPr>
            <a:r>
              <a:rPr lang="en-US" sz="2400" b="1" dirty="0">
                <a:solidFill>
                  <a:srgbClr val="771B61"/>
                </a:solidFill>
                <a:latin typeface="Calibri"/>
              </a:rPr>
              <a:t>Cultivate a therapeutic alliance</a:t>
            </a:r>
          </a:p>
          <a:p>
            <a:pPr marL="457189" indent="-457189" defTabSz="1219170">
              <a:buFont typeface="Arial" panose="020B0604020202020204" pitchFamily="34" charset="0"/>
              <a:buChar char="•"/>
            </a:pPr>
            <a:endParaRPr lang="en-US" sz="2400" b="1" dirty="0">
              <a:solidFill>
                <a:srgbClr val="771B61"/>
              </a:solidFill>
              <a:latin typeface="Calibri"/>
            </a:endParaRPr>
          </a:p>
          <a:p>
            <a:pPr marL="457189" indent="-457189" defTabSz="1219170">
              <a:buFont typeface="Arial" panose="020B0604020202020204" pitchFamily="34" charset="0"/>
              <a:buChar char="•"/>
            </a:pPr>
            <a:r>
              <a:rPr lang="en-US" sz="2400" b="1" dirty="0">
                <a:solidFill>
                  <a:srgbClr val="771B61"/>
                </a:solidFill>
                <a:latin typeface="Calibri"/>
              </a:rPr>
              <a:t>Depersonalize the event</a:t>
            </a:r>
            <a:r>
              <a:rPr lang="en-US" sz="2400" dirty="0">
                <a:solidFill>
                  <a:srgbClr val="771B61"/>
                </a:solidFill>
                <a:latin typeface="Calibri"/>
              </a:rPr>
              <a:t> by expressing nonjudgmental curiosity</a:t>
            </a:r>
          </a:p>
          <a:p>
            <a:pPr marL="1066773" lvl="1" indent="-457189" defTabSz="1219170">
              <a:buFont typeface="Arial" panose="020B0604020202020204" pitchFamily="34" charset="0"/>
              <a:buChar char="•"/>
            </a:pPr>
            <a:r>
              <a:rPr lang="en-US" sz="2400" dirty="0">
                <a:solidFill>
                  <a:srgbClr val="771B61"/>
                </a:solidFill>
                <a:latin typeface="Calibri"/>
              </a:rPr>
              <a:t>“What makes you think I’m/she/he is not a real doctor?”</a:t>
            </a:r>
          </a:p>
          <a:p>
            <a:pPr marL="1066773" lvl="1" indent="-457189" defTabSz="1219170">
              <a:buFont typeface="Arial" panose="020B0604020202020204" pitchFamily="34" charset="0"/>
              <a:buChar char="•"/>
            </a:pPr>
            <a:endParaRPr lang="en-US" sz="2400" dirty="0">
              <a:solidFill>
                <a:srgbClr val="771B61"/>
              </a:solidFill>
              <a:latin typeface="Calibri"/>
            </a:endParaRPr>
          </a:p>
          <a:p>
            <a:pPr marL="457189" indent="-457189" defTabSz="1219170">
              <a:buFont typeface="Arial" panose="020B0604020202020204" pitchFamily="34" charset="0"/>
              <a:buChar char="•"/>
            </a:pPr>
            <a:r>
              <a:rPr lang="en-US" sz="2400" b="1" dirty="0">
                <a:solidFill>
                  <a:srgbClr val="771B61"/>
                </a:solidFill>
                <a:latin typeface="Calibri"/>
              </a:rPr>
              <a:t>Refer to residents as “Dr.” and medical students as “student Dr.” in front of patients</a:t>
            </a:r>
          </a:p>
          <a:p>
            <a:pPr marL="1066773" lvl="1" indent="-457189" defTabSz="1219170">
              <a:buFont typeface="Arial" panose="020B0604020202020204" pitchFamily="34" charset="0"/>
              <a:buChar char="•"/>
            </a:pPr>
            <a:r>
              <a:rPr lang="en-US" sz="2400" dirty="0">
                <a:solidFill>
                  <a:srgbClr val="771B61"/>
                </a:solidFill>
                <a:latin typeface="Calibri"/>
              </a:rPr>
              <a:t>Establish validity, credibility, and purpose for the patient</a:t>
            </a:r>
          </a:p>
        </p:txBody>
      </p:sp>
      <p:sp>
        <p:nvSpPr>
          <p:cNvPr id="3" name="Rectangle 2">
            <a:extLst>
              <a:ext uri="{FF2B5EF4-FFF2-40B4-BE49-F238E27FC236}">
                <a16:creationId xmlns:a16="http://schemas.microsoft.com/office/drawing/2014/main" id="{00A51A1C-5097-D541-8232-01E9421E44EC}"/>
              </a:ext>
            </a:extLst>
          </p:cNvPr>
          <p:cNvSpPr/>
          <p:nvPr/>
        </p:nvSpPr>
        <p:spPr>
          <a:xfrm>
            <a:off x="2208785" y="6270335"/>
            <a:ext cx="9942767" cy="420756"/>
          </a:xfrm>
          <a:prstGeom prst="rect">
            <a:avLst/>
          </a:prstGeom>
        </p:spPr>
        <p:txBody>
          <a:bodyPr wrap="square">
            <a:spAutoFit/>
          </a:bodyPr>
          <a:lstStyle/>
          <a:p>
            <a:pPr defTabSz="1219170"/>
            <a:r>
              <a:rPr lang="en-US" sz="1067" err="1">
                <a:solidFill>
                  <a:srgbClr val="771B61"/>
                </a:solidFill>
                <a:latin typeface="Calibri"/>
              </a:rPr>
              <a:t>Whitgob</a:t>
            </a:r>
            <a:r>
              <a:rPr lang="en-US" sz="1067">
                <a:solidFill>
                  <a:srgbClr val="771B61"/>
                </a:solidFill>
                <a:latin typeface="Calibri"/>
              </a:rPr>
              <a:t> E. </a:t>
            </a:r>
            <a:r>
              <a:rPr lang="en-US" sz="1067" err="1">
                <a:solidFill>
                  <a:srgbClr val="771B61"/>
                </a:solidFill>
                <a:latin typeface="Calibri"/>
              </a:rPr>
              <a:t>Acad</a:t>
            </a:r>
            <a:r>
              <a:rPr lang="en-US" sz="1067">
                <a:solidFill>
                  <a:srgbClr val="771B61"/>
                </a:solidFill>
                <a:latin typeface="Calibri"/>
              </a:rPr>
              <a:t> Med 2016; 91(11):S64-S69. </a:t>
            </a:r>
          </a:p>
          <a:p>
            <a:pPr defTabSz="1219170"/>
            <a:r>
              <a:rPr lang="en-US" sz="1067">
                <a:solidFill>
                  <a:prstClr val="black"/>
                </a:solidFill>
                <a:latin typeface="Calibri Light" panose="020F0302020204030204"/>
              </a:rPr>
              <a:t>Adapted from WELL Toolkit “Microaggressions” by Dr. </a:t>
            </a:r>
            <a:r>
              <a:rPr lang="en-US" sz="1067" err="1">
                <a:solidFill>
                  <a:prstClr val="black"/>
                </a:solidFill>
                <a:latin typeface="Calibri Light" panose="020F0302020204030204"/>
              </a:rPr>
              <a:t>Eloho</a:t>
            </a:r>
            <a:r>
              <a:rPr lang="en-US" sz="1067">
                <a:solidFill>
                  <a:prstClr val="black"/>
                </a:solidFill>
                <a:latin typeface="Calibri Light" panose="020F0302020204030204"/>
              </a:rPr>
              <a:t> </a:t>
            </a:r>
            <a:r>
              <a:rPr lang="en-US" sz="1067" err="1">
                <a:solidFill>
                  <a:prstClr val="black"/>
                </a:solidFill>
                <a:latin typeface="Calibri Light" panose="020F0302020204030204"/>
              </a:rPr>
              <a:t>Ufomata</a:t>
            </a:r>
            <a:r>
              <a:rPr lang="en-US" sz="1067">
                <a:solidFill>
                  <a:prstClr val="black"/>
                </a:solidFill>
                <a:latin typeface="Calibri Light" panose="020F0302020204030204"/>
              </a:rPr>
              <a:t>, Dr. </a:t>
            </a:r>
            <a:r>
              <a:rPr lang="en-US" sz="1067" err="1">
                <a:solidFill>
                  <a:prstClr val="black"/>
                </a:solidFill>
                <a:latin typeface="Calibri Light" panose="020F0302020204030204"/>
              </a:rPr>
              <a:t>Alda</a:t>
            </a:r>
            <a:r>
              <a:rPr lang="en-US" sz="1067">
                <a:solidFill>
                  <a:prstClr val="black"/>
                </a:solidFill>
                <a:latin typeface="Calibri Light" panose="020F0302020204030204"/>
              </a:rPr>
              <a:t> Gonzaga, Dr. Eliana </a:t>
            </a:r>
            <a:r>
              <a:rPr lang="en-US" sz="1067" err="1">
                <a:solidFill>
                  <a:prstClr val="black"/>
                </a:solidFill>
                <a:latin typeface="Calibri Light" panose="020F0302020204030204"/>
              </a:rPr>
              <a:t>Bonifacino</a:t>
            </a:r>
            <a:endParaRPr lang="en-US" sz="1067">
              <a:solidFill>
                <a:srgbClr val="771B61"/>
              </a:solidFill>
              <a:latin typeface="Calibri"/>
            </a:endParaRPr>
          </a:p>
        </p:txBody>
      </p:sp>
    </p:spTree>
    <p:extLst>
      <p:ext uri="{BB962C8B-B14F-4D97-AF65-F5344CB8AC3E}">
        <p14:creationId xmlns:p14="http://schemas.microsoft.com/office/powerpoint/2010/main" val="23075065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8319" y="174173"/>
            <a:ext cx="6096000" cy="6466659"/>
          </a:xfrm>
        </p:spPr>
      </p:pic>
    </p:spTree>
    <p:extLst>
      <p:ext uri="{BB962C8B-B14F-4D97-AF65-F5344CB8AC3E}">
        <p14:creationId xmlns:p14="http://schemas.microsoft.com/office/powerpoint/2010/main" val="17337014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a:solidFill>
                  <a:schemeClr val="tx1"/>
                </a:solidFill>
              </a:rPr>
              <a:t>IQEE: </a:t>
            </a:r>
            <a:r>
              <a:rPr lang="en-US" sz="3200" b="0">
                <a:solidFill>
                  <a:schemeClr val="tx1"/>
                </a:solidFill>
              </a:rPr>
              <a:t>Speak </a:t>
            </a:r>
            <a:r>
              <a:rPr lang="en-US" sz="3200">
                <a:solidFill>
                  <a:schemeClr val="tx1"/>
                </a:solidFill>
              </a:rPr>
              <a:t>UP</a:t>
            </a:r>
            <a:r>
              <a:rPr lang="en-US" sz="3200" b="0">
                <a:solidFill>
                  <a:schemeClr val="tx1"/>
                </a:solidFill>
              </a:rPr>
              <a:t> against Injustice</a:t>
            </a:r>
          </a:p>
        </p:txBody>
      </p:sp>
      <p:graphicFrame>
        <p:nvGraphicFramePr>
          <p:cNvPr id="7" name="Content Placeholder 4">
            <a:extLst>
              <a:ext uri="{FF2B5EF4-FFF2-40B4-BE49-F238E27FC236}">
                <a16:creationId xmlns:a16="http://schemas.microsoft.com/office/drawing/2014/main" id="{4C82A9EC-74E7-E640-A7F1-B439CF787549}"/>
              </a:ext>
            </a:extLst>
          </p:cNvPr>
          <p:cNvGraphicFramePr>
            <a:graphicFrameLocks/>
          </p:cNvGraphicFramePr>
          <p:nvPr/>
        </p:nvGraphicFramePr>
        <p:xfrm>
          <a:off x="1981202" y="1703818"/>
          <a:ext cx="1932317" cy="411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6FA96540-5355-BC44-A563-F0A49880C1D4}"/>
              </a:ext>
            </a:extLst>
          </p:cNvPr>
          <p:cNvSpPr/>
          <p:nvPr/>
        </p:nvSpPr>
        <p:spPr>
          <a:xfrm>
            <a:off x="2133601" y="6356352"/>
            <a:ext cx="6605239" cy="256545"/>
          </a:xfrm>
          <a:prstGeom prst="rect">
            <a:avLst/>
          </a:prstGeom>
        </p:spPr>
        <p:txBody>
          <a:bodyPr wrap="square">
            <a:spAutoFit/>
          </a:bodyPr>
          <a:lstStyle/>
          <a:p>
            <a:pPr defTabSz="1219170"/>
            <a:r>
              <a:rPr lang="en-US" sz="1067" dirty="0">
                <a:solidFill>
                  <a:srgbClr val="771B61"/>
                </a:solidFill>
                <a:latin typeface="Calibri"/>
              </a:rPr>
              <a:t>Adapted with permission of Learning for Justice, a project of the Southern Poverty Law Center.  </a:t>
            </a:r>
            <a:r>
              <a:rPr lang="en-US" sz="1067" u="sng" dirty="0">
                <a:solidFill>
                  <a:srgbClr val="771B61"/>
                </a:solidFill>
                <a:latin typeface="Calibri"/>
                <a:hlinkClick r:id="rId8">
                  <a:extLst>
                    <a:ext uri="{A12FA001-AC4F-418D-AE19-62706E023703}">
                      <ahyp:hlinkClr xmlns="" xmlns:ahyp="http://schemas.microsoft.com/office/drawing/2018/hyperlinkcolor" val="tx"/>
                    </a:ext>
                  </a:extLst>
                </a:hlinkClick>
              </a:rPr>
              <a:t>www.tolerance.org</a:t>
            </a:r>
            <a:endParaRPr lang="en-US" sz="1067" dirty="0">
              <a:solidFill>
                <a:srgbClr val="771B61"/>
              </a:solidFill>
              <a:latin typeface="Calibri"/>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4304370" y="1828561"/>
            <a:ext cx="5906429" cy="1569660"/>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dirty="0">
                <a:solidFill>
                  <a:srgbClr val="771B61"/>
                </a:solidFill>
                <a:latin typeface="Calibri"/>
              </a:rPr>
              <a:t>Ask the speaker to elaborate what they mean (the WHAT) &amp; check tone</a:t>
            </a:r>
          </a:p>
          <a:p>
            <a:pPr marL="380990" indent="-380990" defTabSz="1219170">
              <a:buFont typeface="Arial" panose="020B0604020202020204" pitchFamily="34" charset="0"/>
              <a:buChar char="•"/>
            </a:pPr>
            <a:r>
              <a:rPr lang="en-US" sz="2400" dirty="0">
                <a:solidFill>
                  <a:srgbClr val="771B61"/>
                </a:solidFill>
                <a:latin typeface="Calibri"/>
              </a:rPr>
              <a:t>Clarifies the meaning behind their statements</a:t>
            </a:r>
          </a:p>
        </p:txBody>
      </p:sp>
      <p:graphicFrame>
        <p:nvGraphicFramePr>
          <p:cNvPr id="12" name="Content Placeholder 4">
            <a:extLst>
              <a:ext uri="{FF2B5EF4-FFF2-40B4-BE49-F238E27FC236}">
                <a16:creationId xmlns:a16="http://schemas.microsoft.com/office/drawing/2014/main" id="{D816A4C2-07EF-0543-80EE-4D964008E5AE}"/>
              </a:ext>
            </a:extLst>
          </p:cNvPr>
          <p:cNvGraphicFramePr>
            <a:graphicFrameLocks noGrp="1"/>
          </p:cNvGraphicFramePr>
          <p:nvPr>
            <p:ph idx="1"/>
          </p:nvPr>
        </p:nvGraphicFramePr>
        <p:xfrm>
          <a:off x="1981202" y="1703818"/>
          <a:ext cx="1932317" cy="41142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TextBox 2">
            <a:extLst>
              <a:ext uri="{FF2B5EF4-FFF2-40B4-BE49-F238E27FC236}">
                <a16:creationId xmlns:a16="http://schemas.microsoft.com/office/drawing/2014/main" id="{1585DE96-8246-2249-BF28-EEEFEB46C1E2}"/>
              </a:ext>
            </a:extLst>
          </p:cNvPr>
          <p:cNvSpPr txBox="1"/>
          <p:nvPr/>
        </p:nvSpPr>
        <p:spPr>
          <a:xfrm>
            <a:off x="4304370" y="3505777"/>
            <a:ext cx="5906429" cy="2389950"/>
          </a:xfrm>
          <a:prstGeom prst="rect">
            <a:avLst/>
          </a:prstGeom>
          <a:noFill/>
          <a:ln w="28575">
            <a:solidFill>
              <a:schemeClr val="tx1"/>
            </a:solidFill>
          </a:ln>
        </p:spPr>
        <p:txBody>
          <a:bodyPr wrap="square" rtlCol="0">
            <a:spAutoFit/>
          </a:bodyPr>
          <a:lstStyle/>
          <a:p>
            <a:pPr defTabSz="1219170"/>
            <a:r>
              <a:rPr lang="en-US" sz="2133" dirty="0">
                <a:solidFill>
                  <a:srgbClr val="771B61"/>
                </a:solidFill>
                <a:latin typeface="Calibri"/>
              </a:rPr>
              <a:t>“I’m curious, Ms. Taylor, what role do you think student Dr. Brown has in your care?”</a:t>
            </a:r>
          </a:p>
          <a:p>
            <a:pPr defTabSz="1219170"/>
            <a:endParaRPr lang="en-US" sz="2133" dirty="0">
              <a:solidFill>
                <a:srgbClr val="771B61"/>
              </a:solidFill>
              <a:latin typeface="Calibri"/>
            </a:endParaRPr>
          </a:p>
          <a:p>
            <a:pPr defTabSz="1219170"/>
            <a:r>
              <a:rPr lang="en-US" sz="2133" dirty="0">
                <a:solidFill>
                  <a:srgbClr val="771B61"/>
                </a:solidFill>
                <a:latin typeface="Calibri"/>
              </a:rPr>
              <a:t>“Excuse me, Ms. Taylor, what makes you believe that student Dr. Brown should not be present while we round on you since we can all bring you a blanket and water afterwards?”</a:t>
            </a:r>
          </a:p>
        </p:txBody>
      </p:sp>
    </p:spTree>
    <p:extLst>
      <p:ext uri="{BB962C8B-B14F-4D97-AF65-F5344CB8AC3E}">
        <p14:creationId xmlns:p14="http://schemas.microsoft.com/office/powerpoint/2010/main" val="324025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a:solidFill>
                  <a:schemeClr val="tx1"/>
                </a:solidFill>
              </a:rPr>
              <a:t>IQEE: </a:t>
            </a:r>
            <a:r>
              <a:rPr lang="en-US" sz="3200" b="0">
                <a:solidFill>
                  <a:schemeClr val="tx1"/>
                </a:solidFill>
              </a:rPr>
              <a:t>Speak </a:t>
            </a:r>
            <a:r>
              <a:rPr lang="en-US" sz="3200">
                <a:solidFill>
                  <a:schemeClr val="tx1"/>
                </a:solidFill>
              </a:rPr>
              <a:t>UP</a:t>
            </a:r>
            <a:r>
              <a:rPr lang="en-US" sz="3200" b="0">
                <a:solidFill>
                  <a:schemeClr val="tx1"/>
                </a:solidFill>
              </a:rPr>
              <a:t> against Injustice</a:t>
            </a:r>
          </a:p>
        </p:txBody>
      </p:sp>
      <p:graphicFrame>
        <p:nvGraphicFramePr>
          <p:cNvPr id="7" name="Content Placeholder 4">
            <a:extLst>
              <a:ext uri="{FF2B5EF4-FFF2-40B4-BE49-F238E27FC236}">
                <a16:creationId xmlns:a16="http://schemas.microsoft.com/office/drawing/2014/main" id="{4C82A9EC-74E7-E640-A7F1-B439CF787549}"/>
              </a:ext>
            </a:extLst>
          </p:cNvPr>
          <p:cNvGraphicFramePr>
            <a:graphicFrameLocks/>
          </p:cNvGraphicFramePr>
          <p:nvPr/>
        </p:nvGraphicFramePr>
        <p:xfrm>
          <a:off x="1981202" y="1703818"/>
          <a:ext cx="1932317" cy="411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6FA96540-5355-BC44-A563-F0A49880C1D4}"/>
              </a:ext>
            </a:extLst>
          </p:cNvPr>
          <p:cNvSpPr/>
          <p:nvPr/>
        </p:nvSpPr>
        <p:spPr>
          <a:xfrm>
            <a:off x="2133601" y="6356352"/>
            <a:ext cx="6605239" cy="256545"/>
          </a:xfrm>
          <a:prstGeom prst="rect">
            <a:avLst/>
          </a:prstGeom>
        </p:spPr>
        <p:txBody>
          <a:bodyPr wrap="square">
            <a:spAutoFit/>
          </a:bodyPr>
          <a:lstStyle/>
          <a:p>
            <a:pPr defTabSz="1219170"/>
            <a:r>
              <a:rPr lang="en-US" sz="1067" dirty="0">
                <a:solidFill>
                  <a:srgbClr val="771B61"/>
                </a:solidFill>
                <a:latin typeface="Calibri"/>
              </a:rPr>
              <a:t>Adapted with permission of Learning for Justice, a project of the Southern Poverty Law Center.  </a:t>
            </a:r>
            <a:r>
              <a:rPr lang="en-US" sz="1067" u="sng" dirty="0">
                <a:solidFill>
                  <a:srgbClr val="771B61"/>
                </a:solidFill>
                <a:latin typeface="Calibri"/>
                <a:hlinkClick r:id="rId8">
                  <a:extLst>
                    <a:ext uri="{A12FA001-AC4F-418D-AE19-62706E023703}">
                      <ahyp:hlinkClr xmlns="" xmlns:ahyp="http://schemas.microsoft.com/office/drawing/2018/hyperlinkcolor" val="tx"/>
                    </a:ext>
                  </a:extLst>
                </a:hlinkClick>
              </a:rPr>
              <a:t>www.tolerance.org</a:t>
            </a:r>
            <a:endParaRPr lang="en-US" sz="1067" dirty="0">
              <a:solidFill>
                <a:srgbClr val="771B61"/>
              </a:solidFill>
              <a:latin typeface="Calibri"/>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4304370" y="1828561"/>
            <a:ext cx="5906429" cy="1569660"/>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a:solidFill>
                  <a:srgbClr val="771B61"/>
                </a:solidFill>
                <a:latin typeface="Calibri"/>
              </a:rPr>
              <a:t>Demonstrates attempt at understanding their perspective (the WHY)</a:t>
            </a:r>
          </a:p>
          <a:p>
            <a:pPr marL="380990" indent="-380990" defTabSz="1219170">
              <a:buFont typeface="Arial" panose="020B0604020202020204" pitchFamily="34" charset="0"/>
              <a:buChar char="•"/>
            </a:pPr>
            <a:r>
              <a:rPr lang="en-US" sz="2400">
                <a:solidFill>
                  <a:srgbClr val="771B61"/>
                </a:solidFill>
                <a:latin typeface="Calibri"/>
              </a:rPr>
              <a:t>Be open to ALL responses to reduce defensiveness</a:t>
            </a:r>
          </a:p>
        </p:txBody>
      </p:sp>
      <p:graphicFrame>
        <p:nvGraphicFramePr>
          <p:cNvPr id="12" name="Content Placeholder 4">
            <a:extLst>
              <a:ext uri="{FF2B5EF4-FFF2-40B4-BE49-F238E27FC236}">
                <a16:creationId xmlns:a16="http://schemas.microsoft.com/office/drawing/2014/main" id="{D816A4C2-07EF-0543-80EE-4D964008E5AE}"/>
              </a:ext>
            </a:extLst>
          </p:cNvPr>
          <p:cNvGraphicFramePr>
            <a:graphicFrameLocks noGrp="1"/>
          </p:cNvGraphicFramePr>
          <p:nvPr>
            <p:ph idx="1"/>
          </p:nvPr>
        </p:nvGraphicFramePr>
        <p:xfrm>
          <a:off x="1981202" y="1703818"/>
          <a:ext cx="1932317" cy="41142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TextBox 2">
            <a:extLst>
              <a:ext uri="{FF2B5EF4-FFF2-40B4-BE49-F238E27FC236}">
                <a16:creationId xmlns:a16="http://schemas.microsoft.com/office/drawing/2014/main" id="{1585DE96-8246-2249-BF28-EEEFEB46C1E2}"/>
              </a:ext>
            </a:extLst>
          </p:cNvPr>
          <p:cNvSpPr txBox="1"/>
          <p:nvPr/>
        </p:nvSpPr>
        <p:spPr>
          <a:xfrm>
            <a:off x="4304370" y="3505776"/>
            <a:ext cx="5906429" cy="1569660"/>
          </a:xfrm>
          <a:prstGeom prst="rect">
            <a:avLst/>
          </a:prstGeom>
          <a:noFill/>
          <a:ln w="28575">
            <a:solidFill>
              <a:schemeClr val="tx1"/>
            </a:solidFill>
          </a:ln>
        </p:spPr>
        <p:txBody>
          <a:bodyPr wrap="square" rtlCol="0">
            <a:spAutoFit/>
          </a:bodyPr>
          <a:lstStyle/>
          <a:p>
            <a:pPr defTabSz="1219170"/>
            <a:r>
              <a:rPr lang="en-US" sz="2400" dirty="0">
                <a:solidFill>
                  <a:srgbClr val="771B61"/>
                </a:solidFill>
                <a:latin typeface="Calibri"/>
              </a:rPr>
              <a:t>“Ms. Taylor, why do you think student Dr. Brown is not essential to your care team and does not need to be present while we are discussing your concerns and management?</a:t>
            </a:r>
          </a:p>
        </p:txBody>
      </p:sp>
      <p:graphicFrame>
        <p:nvGraphicFramePr>
          <p:cNvPr id="10" name="Content Placeholder 4">
            <a:extLst>
              <a:ext uri="{FF2B5EF4-FFF2-40B4-BE49-F238E27FC236}">
                <a16:creationId xmlns:a16="http://schemas.microsoft.com/office/drawing/2014/main" id="{5E1510EF-B0F2-024A-BC15-C0A742DBB1FB}"/>
              </a:ext>
            </a:extLst>
          </p:cNvPr>
          <p:cNvGraphicFramePr>
            <a:graphicFrameLocks/>
          </p:cNvGraphicFramePr>
          <p:nvPr/>
        </p:nvGraphicFramePr>
        <p:xfrm>
          <a:off x="1994352" y="1664306"/>
          <a:ext cx="2032957" cy="41805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428238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a:solidFill>
                  <a:schemeClr val="tx1"/>
                </a:solidFill>
              </a:rPr>
              <a:t>IQEE: </a:t>
            </a:r>
            <a:r>
              <a:rPr lang="en-US" sz="3200" b="0">
                <a:solidFill>
                  <a:schemeClr val="tx1"/>
                </a:solidFill>
              </a:rPr>
              <a:t>Speak </a:t>
            </a:r>
            <a:r>
              <a:rPr lang="en-US" sz="3200">
                <a:solidFill>
                  <a:schemeClr val="tx1"/>
                </a:solidFill>
              </a:rPr>
              <a:t>UP</a:t>
            </a:r>
            <a:r>
              <a:rPr lang="en-US" sz="3200" b="0">
                <a:solidFill>
                  <a:schemeClr val="tx1"/>
                </a:solidFill>
              </a:rPr>
              <a:t> against Injustice</a:t>
            </a:r>
          </a:p>
        </p:txBody>
      </p:sp>
      <p:graphicFrame>
        <p:nvGraphicFramePr>
          <p:cNvPr id="7" name="Content Placeholder 4">
            <a:extLst>
              <a:ext uri="{FF2B5EF4-FFF2-40B4-BE49-F238E27FC236}">
                <a16:creationId xmlns:a16="http://schemas.microsoft.com/office/drawing/2014/main" id="{4C82A9EC-74E7-E640-A7F1-B439CF787549}"/>
              </a:ext>
            </a:extLst>
          </p:cNvPr>
          <p:cNvGraphicFramePr>
            <a:graphicFrameLocks/>
          </p:cNvGraphicFramePr>
          <p:nvPr/>
        </p:nvGraphicFramePr>
        <p:xfrm>
          <a:off x="1981202" y="1703818"/>
          <a:ext cx="1932317" cy="411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6FA96540-5355-BC44-A563-F0A49880C1D4}"/>
              </a:ext>
            </a:extLst>
          </p:cNvPr>
          <p:cNvSpPr/>
          <p:nvPr/>
        </p:nvSpPr>
        <p:spPr>
          <a:xfrm>
            <a:off x="2133601" y="6356352"/>
            <a:ext cx="6605239" cy="256545"/>
          </a:xfrm>
          <a:prstGeom prst="rect">
            <a:avLst/>
          </a:prstGeom>
        </p:spPr>
        <p:txBody>
          <a:bodyPr wrap="square">
            <a:spAutoFit/>
          </a:bodyPr>
          <a:lstStyle/>
          <a:p>
            <a:pPr defTabSz="1219170"/>
            <a:r>
              <a:rPr lang="en-US" sz="1067" dirty="0">
                <a:solidFill>
                  <a:srgbClr val="771B61"/>
                </a:solidFill>
                <a:latin typeface="Calibri"/>
              </a:rPr>
              <a:t>Adapted with permission of Learning for Justice, a project of the Southern Poverty Law Center.  </a:t>
            </a:r>
            <a:r>
              <a:rPr lang="en-US" sz="1067" u="sng" dirty="0">
                <a:solidFill>
                  <a:srgbClr val="771B61"/>
                </a:solidFill>
                <a:latin typeface="Calibri"/>
                <a:hlinkClick r:id="rId8">
                  <a:extLst>
                    <a:ext uri="{A12FA001-AC4F-418D-AE19-62706E023703}">
                      <ahyp:hlinkClr xmlns="" xmlns:ahyp="http://schemas.microsoft.com/office/drawing/2018/hyperlinkcolor" val="tx"/>
                    </a:ext>
                  </a:extLst>
                </a:hlinkClick>
              </a:rPr>
              <a:t>www.tolerance.org</a:t>
            </a:r>
            <a:endParaRPr lang="en-US" sz="1067" dirty="0">
              <a:solidFill>
                <a:srgbClr val="771B61"/>
              </a:solidFill>
              <a:latin typeface="Calibri"/>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4304370" y="1828561"/>
            <a:ext cx="5906429" cy="2308324"/>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dirty="0">
                <a:solidFill>
                  <a:srgbClr val="771B61"/>
                </a:solidFill>
                <a:latin typeface="Calibri"/>
              </a:rPr>
              <a:t>Create a different way of looking at the situation</a:t>
            </a:r>
          </a:p>
          <a:p>
            <a:pPr marL="380990" indent="-380990" defTabSz="1219170">
              <a:buFont typeface="Arial" panose="020B0604020202020204" pitchFamily="34" charset="0"/>
              <a:buChar char="•"/>
            </a:pPr>
            <a:r>
              <a:rPr lang="en-US" sz="2400" dirty="0">
                <a:solidFill>
                  <a:srgbClr val="771B61"/>
                </a:solidFill>
                <a:latin typeface="Calibri"/>
              </a:rPr>
              <a:t>Use empathic “I” to communicate impact while avoiding blame</a:t>
            </a:r>
          </a:p>
          <a:p>
            <a:pPr marL="380990" indent="-380990" defTabSz="1219170">
              <a:buFont typeface="Arial" panose="020B0604020202020204" pitchFamily="34" charset="0"/>
              <a:buChar char="•"/>
            </a:pPr>
            <a:r>
              <a:rPr lang="en-US" sz="2400" dirty="0">
                <a:solidFill>
                  <a:srgbClr val="771B61"/>
                </a:solidFill>
                <a:latin typeface="Calibri"/>
              </a:rPr>
              <a:t>Help speaker uncover their own unconscious biases</a:t>
            </a:r>
          </a:p>
        </p:txBody>
      </p:sp>
      <p:graphicFrame>
        <p:nvGraphicFramePr>
          <p:cNvPr id="12" name="Content Placeholder 4">
            <a:extLst>
              <a:ext uri="{FF2B5EF4-FFF2-40B4-BE49-F238E27FC236}">
                <a16:creationId xmlns:a16="http://schemas.microsoft.com/office/drawing/2014/main" id="{D816A4C2-07EF-0543-80EE-4D964008E5AE}"/>
              </a:ext>
            </a:extLst>
          </p:cNvPr>
          <p:cNvGraphicFramePr>
            <a:graphicFrameLocks noGrp="1"/>
          </p:cNvGraphicFramePr>
          <p:nvPr>
            <p:ph idx="1"/>
          </p:nvPr>
        </p:nvGraphicFramePr>
        <p:xfrm>
          <a:off x="1981202" y="1703818"/>
          <a:ext cx="1932317" cy="41142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TextBox 2">
            <a:extLst>
              <a:ext uri="{FF2B5EF4-FFF2-40B4-BE49-F238E27FC236}">
                <a16:creationId xmlns:a16="http://schemas.microsoft.com/office/drawing/2014/main" id="{1585DE96-8246-2249-BF28-EEEFEB46C1E2}"/>
              </a:ext>
            </a:extLst>
          </p:cNvPr>
          <p:cNvSpPr txBox="1"/>
          <p:nvPr/>
        </p:nvSpPr>
        <p:spPr>
          <a:xfrm>
            <a:off x="4304370" y="4188528"/>
            <a:ext cx="5906429" cy="1077026"/>
          </a:xfrm>
          <a:prstGeom prst="rect">
            <a:avLst/>
          </a:prstGeom>
          <a:noFill/>
          <a:ln w="28575">
            <a:solidFill>
              <a:schemeClr val="tx1"/>
            </a:solidFill>
          </a:ln>
        </p:spPr>
        <p:txBody>
          <a:bodyPr wrap="square" rtlCol="0">
            <a:spAutoFit/>
          </a:bodyPr>
          <a:lstStyle/>
          <a:p>
            <a:pPr defTabSz="1219170"/>
            <a:r>
              <a:rPr lang="en-US" sz="2133" dirty="0">
                <a:solidFill>
                  <a:srgbClr val="771B61"/>
                </a:solidFill>
                <a:latin typeface="Calibri"/>
              </a:rPr>
              <a:t>“I felt disheartened when you were dismissive of student Dr. Brown and not realizing he is an essential member to this team and your care.”</a:t>
            </a:r>
          </a:p>
        </p:txBody>
      </p:sp>
      <p:graphicFrame>
        <p:nvGraphicFramePr>
          <p:cNvPr id="10" name="Content Placeholder 4">
            <a:extLst>
              <a:ext uri="{FF2B5EF4-FFF2-40B4-BE49-F238E27FC236}">
                <a16:creationId xmlns:a16="http://schemas.microsoft.com/office/drawing/2014/main" id="{5E1510EF-B0F2-024A-BC15-C0A742DBB1FB}"/>
              </a:ext>
            </a:extLst>
          </p:cNvPr>
          <p:cNvGraphicFramePr>
            <a:graphicFrameLocks/>
          </p:cNvGraphicFramePr>
          <p:nvPr/>
        </p:nvGraphicFramePr>
        <p:xfrm>
          <a:off x="1994352" y="1664306"/>
          <a:ext cx="2032957" cy="41805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1" name="Content Placeholder 4">
            <a:extLst>
              <a:ext uri="{FF2B5EF4-FFF2-40B4-BE49-F238E27FC236}">
                <a16:creationId xmlns:a16="http://schemas.microsoft.com/office/drawing/2014/main" id="{B322A474-270A-BD47-AFB2-FBAFD6122342}"/>
              </a:ext>
            </a:extLst>
          </p:cNvPr>
          <p:cNvGraphicFramePr>
            <a:graphicFrameLocks/>
          </p:cNvGraphicFramePr>
          <p:nvPr/>
        </p:nvGraphicFramePr>
        <p:xfrm>
          <a:off x="2013712" y="1671307"/>
          <a:ext cx="2046109" cy="4242056"/>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262345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pPr algn="l"/>
            <a:r>
              <a:rPr lang="en-US" sz="3200">
                <a:solidFill>
                  <a:schemeClr val="tx1"/>
                </a:solidFill>
              </a:rPr>
              <a:t>IQEE: </a:t>
            </a:r>
            <a:r>
              <a:rPr lang="en-US" sz="3200" b="0">
                <a:solidFill>
                  <a:schemeClr val="tx1"/>
                </a:solidFill>
              </a:rPr>
              <a:t>Speak </a:t>
            </a:r>
            <a:r>
              <a:rPr lang="en-US" sz="3200">
                <a:solidFill>
                  <a:schemeClr val="tx1"/>
                </a:solidFill>
              </a:rPr>
              <a:t>UP</a:t>
            </a:r>
            <a:r>
              <a:rPr lang="en-US" sz="3200" b="0">
                <a:solidFill>
                  <a:schemeClr val="tx1"/>
                </a:solidFill>
              </a:rPr>
              <a:t> against Injustice</a:t>
            </a:r>
          </a:p>
        </p:txBody>
      </p:sp>
      <p:graphicFrame>
        <p:nvGraphicFramePr>
          <p:cNvPr id="7" name="Content Placeholder 4">
            <a:extLst>
              <a:ext uri="{FF2B5EF4-FFF2-40B4-BE49-F238E27FC236}">
                <a16:creationId xmlns:a16="http://schemas.microsoft.com/office/drawing/2014/main" id="{4C82A9EC-74E7-E640-A7F1-B439CF787549}"/>
              </a:ext>
            </a:extLst>
          </p:cNvPr>
          <p:cNvGraphicFramePr>
            <a:graphicFrameLocks/>
          </p:cNvGraphicFramePr>
          <p:nvPr/>
        </p:nvGraphicFramePr>
        <p:xfrm>
          <a:off x="1981202" y="1703818"/>
          <a:ext cx="1932317" cy="4114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6FA96540-5355-BC44-A563-F0A49880C1D4}"/>
              </a:ext>
            </a:extLst>
          </p:cNvPr>
          <p:cNvSpPr/>
          <p:nvPr/>
        </p:nvSpPr>
        <p:spPr>
          <a:xfrm>
            <a:off x="2133601" y="6356352"/>
            <a:ext cx="6605239" cy="256545"/>
          </a:xfrm>
          <a:prstGeom prst="rect">
            <a:avLst/>
          </a:prstGeom>
        </p:spPr>
        <p:txBody>
          <a:bodyPr wrap="square">
            <a:spAutoFit/>
          </a:bodyPr>
          <a:lstStyle/>
          <a:p>
            <a:pPr defTabSz="1219170"/>
            <a:r>
              <a:rPr lang="en-US" sz="1067" dirty="0">
                <a:solidFill>
                  <a:srgbClr val="771B61"/>
                </a:solidFill>
                <a:latin typeface="Calibri"/>
              </a:rPr>
              <a:t>Adapted with permission of Learning for Justice, a project of the Southern Poverty Law Center.  </a:t>
            </a:r>
            <a:r>
              <a:rPr lang="en-US" sz="1067" u="sng" dirty="0">
                <a:solidFill>
                  <a:srgbClr val="771B61"/>
                </a:solidFill>
                <a:latin typeface="Calibri"/>
                <a:hlinkClick r:id="rId8">
                  <a:extLst>
                    <a:ext uri="{A12FA001-AC4F-418D-AE19-62706E023703}">
                      <ahyp:hlinkClr xmlns="" xmlns:ahyp="http://schemas.microsoft.com/office/drawing/2018/hyperlinkcolor" val="tx"/>
                    </a:ext>
                  </a:extLst>
                </a:hlinkClick>
              </a:rPr>
              <a:t>www.tolerance.org</a:t>
            </a:r>
            <a:endParaRPr lang="en-US" sz="1067" dirty="0">
              <a:solidFill>
                <a:srgbClr val="771B61"/>
              </a:solidFill>
              <a:latin typeface="Calibri"/>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4304370" y="1828561"/>
            <a:ext cx="5906429" cy="1200329"/>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a:solidFill>
                  <a:srgbClr val="771B61"/>
                </a:solidFill>
                <a:latin typeface="Calibri"/>
              </a:rPr>
              <a:t>2 part approach from both parties:</a:t>
            </a:r>
          </a:p>
          <a:p>
            <a:pPr marL="990575" lvl="1" indent="-380990" defTabSz="1219170">
              <a:buFont typeface="Arial" panose="020B0604020202020204" pitchFamily="34" charset="0"/>
              <a:buChar char="•"/>
            </a:pPr>
            <a:r>
              <a:rPr lang="en-US" sz="2400">
                <a:solidFill>
                  <a:srgbClr val="771B61"/>
                </a:solidFill>
                <a:latin typeface="Calibri"/>
              </a:rPr>
              <a:t>Apologize &amp; acknowledge VS Resistance &amp; Re-educate or Report</a:t>
            </a:r>
          </a:p>
        </p:txBody>
      </p:sp>
      <p:graphicFrame>
        <p:nvGraphicFramePr>
          <p:cNvPr id="12" name="Content Placeholder 4">
            <a:extLst>
              <a:ext uri="{FF2B5EF4-FFF2-40B4-BE49-F238E27FC236}">
                <a16:creationId xmlns:a16="http://schemas.microsoft.com/office/drawing/2014/main" id="{D816A4C2-07EF-0543-80EE-4D964008E5AE}"/>
              </a:ext>
            </a:extLst>
          </p:cNvPr>
          <p:cNvGraphicFramePr>
            <a:graphicFrameLocks noGrp="1"/>
          </p:cNvGraphicFramePr>
          <p:nvPr>
            <p:ph idx="1"/>
          </p:nvPr>
        </p:nvGraphicFramePr>
        <p:xfrm>
          <a:off x="1981202" y="1703818"/>
          <a:ext cx="1932317" cy="41142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TextBox 2">
            <a:extLst>
              <a:ext uri="{FF2B5EF4-FFF2-40B4-BE49-F238E27FC236}">
                <a16:creationId xmlns:a16="http://schemas.microsoft.com/office/drawing/2014/main" id="{1585DE96-8246-2249-BF28-EEEFEB46C1E2}"/>
              </a:ext>
            </a:extLst>
          </p:cNvPr>
          <p:cNvSpPr txBox="1"/>
          <p:nvPr/>
        </p:nvSpPr>
        <p:spPr>
          <a:xfrm>
            <a:off x="4304370" y="3095409"/>
            <a:ext cx="5906429" cy="2759089"/>
          </a:xfrm>
          <a:prstGeom prst="rect">
            <a:avLst/>
          </a:prstGeom>
          <a:noFill/>
          <a:ln w="28575">
            <a:solidFill>
              <a:schemeClr val="tx1"/>
            </a:solidFill>
          </a:ln>
        </p:spPr>
        <p:txBody>
          <a:bodyPr wrap="square" rtlCol="0">
            <a:spAutoFit/>
          </a:bodyPr>
          <a:lstStyle/>
          <a:p>
            <a:pPr defTabSz="1219170"/>
            <a:r>
              <a:rPr lang="en-US" sz="1733" dirty="0">
                <a:solidFill>
                  <a:srgbClr val="771B61"/>
                </a:solidFill>
                <a:latin typeface="Calibri"/>
              </a:rPr>
              <a:t>Ms. Taylor: “I’m sorry and didn’t meant to offend student Dr. Brown. I just needed a blanket and a cup of water, but didn’t realize that I inappropriately tasked student Dr. Brown without realizing his importance in my care. Thank you."</a:t>
            </a:r>
          </a:p>
          <a:p>
            <a:pPr defTabSz="1219170"/>
            <a:endParaRPr lang="en-US" sz="1733" dirty="0">
              <a:solidFill>
                <a:srgbClr val="771B61"/>
              </a:solidFill>
              <a:latin typeface="Calibri"/>
            </a:endParaRPr>
          </a:p>
          <a:p>
            <a:pPr defTabSz="1219170"/>
            <a:r>
              <a:rPr lang="en-US" sz="1733" dirty="0">
                <a:solidFill>
                  <a:srgbClr val="771B61"/>
                </a:solidFill>
                <a:latin typeface="Calibri"/>
              </a:rPr>
              <a:t>Ms. Taylor: ”I think you are being too sensitive, I just asked.”</a:t>
            </a:r>
          </a:p>
          <a:p>
            <a:pPr defTabSz="1219170"/>
            <a:r>
              <a:rPr lang="en-US" sz="1733" dirty="0">
                <a:solidFill>
                  <a:srgbClr val="771B61"/>
                </a:solidFill>
                <a:latin typeface="Calibri"/>
              </a:rPr>
              <a:t>You: “Ms. Taylor, from your demanding tone, I did not feel you were asking. I would like to discuss more about us building a better understanding </a:t>
            </a:r>
            <a:r>
              <a:rPr lang="en-US" sz="1733">
                <a:solidFill>
                  <a:srgbClr val="771B61"/>
                </a:solidFill>
                <a:latin typeface="Calibri"/>
              </a:rPr>
              <a:t>of student Dr</a:t>
            </a:r>
            <a:r>
              <a:rPr lang="en-US" sz="1733" dirty="0">
                <a:solidFill>
                  <a:srgbClr val="771B61"/>
                </a:solidFill>
                <a:latin typeface="Calibri"/>
              </a:rPr>
              <a:t>. Brown’s important role in your care.”</a:t>
            </a:r>
          </a:p>
        </p:txBody>
      </p:sp>
      <p:graphicFrame>
        <p:nvGraphicFramePr>
          <p:cNvPr id="16" name="Content Placeholder 4">
            <a:extLst>
              <a:ext uri="{FF2B5EF4-FFF2-40B4-BE49-F238E27FC236}">
                <a16:creationId xmlns:a16="http://schemas.microsoft.com/office/drawing/2014/main" id="{62CCF745-40E1-CB41-B4D6-CCB560FFD49B}"/>
              </a:ext>
            </a:extLst>
          </p:cNvPr>
          <p:cNvGraphicFramePr>
            <a:graphicFrameLocks/>
          </p:cNvGraphicFramePr>
          <p:nvPr/>
        </p:nvGraphicFramePr>
        <p:xfrm>
          <a:off x="1991361" y="1703816"/>
          <a:ext cx="2133599" cy="425477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4457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r>
              <a:rPr lang="en-US" sz="3200" dirty="0">
                <a:solidFill>
                  <a:schemeClr val="tx1"/>
                </a:solidFill>
              </a:rPr>
              <a:t>Strategies After an Event</a:t>
            </a:r>
            <a:endParaRPr lang="en-US" sz="3200" b="0" dirty="0">
              <a:solidFill>
                <a:schemeClr val="tx1"/>
              </a:solidFill>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1741858" y="2076738"/>
            <a:ext cx="8468943" cy="3785652"/>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dirty="0">
                <a:solidFill>
                  <a:srgbClr val="771B61"/>
                </a:solidFill>
                <a:latin typeface="Calibri"/>
              </a:rPr>
              <a:t>It is the </a:t>
            </a:r>
            <a:r>
              <a:rPr lang="en-US" sz="2400" b="1" dirty="0">
                <a:solidFill>
                  <a:srgbClr val="771B61"/>
                </a:solidFill>
                <a:latin typeface="Calibri"/>
              </a:rPr>
              <a:t>responsibility</a:t>
            </a:r>
            <a:r>
              <a:rPr lang="en-US" sz="2400" dirty="0">
                <a:solidFill>
                  <a:srgbClr val="771B61"/>
                </a:solidFill>
                <a:latin typeface="Calibri"/>
              </a:rPr>
              <a:t> of the attending/ any senior leadership position to establish a </a:t>
            </a:r>
            <a:r>
              <a:rPr lang="en-US" sz="2400" b="1" dirty="0">
                <a:solidFill>
                  <a:srgbClr val="771B61"/>
                </a:solidFill>
                <a:latin typeface="Calibri"/>
              </a:rPr>
              <a:t>safe, just learning and work environment </a:t>
            </a:r>
            <a:r>
              <a:rPr lang="en-US" sz="2400" dirty="0">
                <a:solidFill>
                  <a:srgbClr val="771B61"/>
                </a:solidFill>
                <a:latin typeface="Calibri"/>
              </a:rPr>
              <a:t>for staff, nurses, students, residents, and fellows</a:t>
            </a:r>
          </a:p>
          <a:p>
            <a:pPr marL="380990" indent="-380990" defTabSz="1219170">
              <a:buFont typeface="Arial" panose="020B0604020202020204" pitchFamily="34" charset="0"/>
              <a:buChar char="•"/>
            </a:pPr>
            <a:endParaRPr lang="en-US" sz="2400" dirty="0">
              <a:solidFill>
                <a:srgbClr val="771B61"/>
              </a:solidFill>
              <a:latin typeface="Calibri"/>
            </a:endParaRPr>
          </a:p>
          <a:p>
            <a:pPr marL="380990" indent="-380990" defTabSz="1219170">
              <a:buFont typeface="Arial" panose="020B0604020202020204" pitchFamily="34" charset="0"/>
              <a:buChar char="•"/>
            </a:pPr>
            <a:r>
              <a:rPr lang="en-US" sz="2400" b="1" dirty="0">
                <a:solidFill>
                  <a:srgbClr val="771B61"/>
                </a:solidFill>
                <a:latin typeface="Calibri"/>
              </a:rPr>
              <a:t>Stand UP for student/trainee/mentee in the moment 1</a:t>
            </a:r>
            <a:r>
              <a:rPr lang="en-US" sz="2400" b="1" baseline="30000" dirty="0">
                <a:solidFill>
                  <a:srgbClr val="771B61"/>
                </a:solidFill>
                <a:latin typeface="Calibri"/>
              </a:rPr>
              <a:t>st</a:t>
            </a:r>
            <a:r>
              <a:rPr lang="en-US" sz="2400" b="1" dirty="0">
                <a:solidFill>
                  <a:srgbClr val="771B61"/>
                </a:solidFill>
                <a:latin typeface="Calibri"/>
              </a:rPr>
              <a:t>, then check-in with victim afterwards about emotions</a:t>
            </a:r>
          </a:p>
          <a:p>
            <a:pPr marL="380990" indent="-380990" defTabSz="1219170">
              <a:buFont typeface="Arial" panose="020B0604020202020204" pitchFamily="34" charset="0"/>
              <a:buChar char="•"/>
            </a:pPr>
            <a:endParaRPr lang="en-US" sz="2400" b="1" dirty="0">
              <a:solidFill>
                <a:srgbClr val="771B61"/>
              </a:solidFill>
              <a:latin typeface="Calibri"/>
            </a:endParaRPr>
          </a:p>
          <a:p>
            <a:pPr marL="380990" indent="-380990" defTabSz="1219170">
              <a:buFont typeface="Arial" panose="020B0604020202020204" pitchFamily="34" charset="0"/>
              <a:buChar char="•"/>
            </a:pPr>
            <a:r>
              <a:rPr lang="en-US" sz="2400" b="1" dirty="0">
                <a:solidFill>
                  <a:srgbClr val="771B61"/>
                </a:solidFill>
                <a:latin typeface="Calibri"/>
              </a:rPr>
              <a:t>Avoid involving the victim in conversation with the offender to avoid re-traumatizing</a:t>
            </a:r>
          </a:p>
          <a:p>
            <a:pPr marL="380990" indent="-380990" defTabSz="1219170">
              <a:buFont typeface="Arial" panose="020B0604020202020204" pitchFamily="34" charset="0"/>
              <a:buChar char="•"/>
            </a:pPr>
            <a:endParaRPr lang="en-US" sz="2400" b="1" dirty="0">
              <a:solidFill>
                <a:srgbClr val="771B61"/>
              </a:solidFill>
              <a:latin typeface="Calibri"/>
            </a:endParaRPr>
          </a:p>
        </p:txBody>
      </p:sp>
      <p:sp>
        <p:nvSpPr>
          <p:cNvPr id="3" name="Rectangle 2">
            <a:extLst>
              <a:ext uri="{FF2B5EF4-FFF2-40B4-BE49-F238E27FC236}">
                <a16:creationId xmlns:a16="http://schemas.microsoft.com/office/drawing/2014/main" id="{00A51A1C-5097-D541-8232-01E9421E44EC}"/>
              </a:ext>
            </a:extLst>
          </p:cNvPr>
          <p:cNvSpPr/>
          <p:nvPr/>
        </p:nvSpPr>
        <p:spPr>
          <a:xfrm>
            <a:off x="1741858" y="6406595"/>
            <a:ext cx="9942767" cy="420756"/>
          </a:xfrm>
          <a:prstGeom prst="rect">
            <a:avLst/>
          </a:prstGeom>
        </p:spPr>
        <p:txBody>
          <a:bodyPr wrap="square">
            <a:spAutoFit/>
          </a:bodyPr>
          <a:lstStyle/>
          <a:p>
            <a:pPr defTabSz="1219170"/>
            <a:r>
              <a:rPr lang="en-US" sz="1067" dirty="0" err="1">
                <a:solidFill>
                  <a:srgbClr val="771B61"/>
                </a:solidFill>
                <a:latin typeface="Calibri"/>
              </a:rPr>
              <a:t>Whitgob</a:t>
            </a:r>
            <a:r>
              <a:rPr lang="en-US" sz="1067" dirty="0">
                <a:solidFill>
                  <a:srgbClr val="771B61"/>
                </a:solidFill>
                <a:latin typeface="Calibri"/>
              </a:rPr>
              <a:t> E. </a:t>
            </a:r>
            <a:r>
              <a:rPr lang="en-US" sz="1067" dirty="0" err="1">
                <a:solidFill>
                  <a:srgbClr val="771B61"/>
                </a:solidFill>
                <a:latin typeface="Calibri"/>
              </a:rPr>
              <a:t>Acad</a:t>
            </a:r>
            <a:r>
              <a:rPr lang="en-US" sz="1067" dirty="0">
                <a:solidFill>
                  <a:srgbClr val="771B61"/>
                </a:solidFill>
                <a:latin typeface="Calibri"/>
              </a:rPr>
              <a:t> Med 2016; 91(11):S64-S69. </a:t>
            </a:r>
          </a:p>
          <a:p>
            <a:pPr defTabSz="1219170"/>
            <a:r>
              <a:rPr lang="en-US" sz="1067" dirty="0">
                <a:solidFill>
                  <a:prstClr val="black"/>
                </a:solidFill>
                <a:latin typeface="Calibri Light" panose="020F0302020204030204"/>
              </a:rPr>
              <a:t>Adapted from WELL Toolkit “</a:t>
            </a:r>
            <a:r>
              <a:rPr lang="en-US" sz="1067" dirty="0" err="1">
                <a:solidFill>
                  <a:prstClr val="black"/>
                </a:solidFill>
                <a:latin typeface="Calibri Light" panose="020F0302020204030204"/>
              </a:rPr>
              <a:t>Microaggressions</a:t>
            </a:r>
            <a:r>
              <a:rPr lang="en-US" sz="1067" dirty="0">
                <a:solidFill>
                  <a:prstClr val="black"/>
                </a:solidFill>
                <a:latin typeface="Calibri Light" panose="020F0302020204030204"/>
              </a:rPr>
              <a:t>” by Dr. </a:t>
            </a:r>
            <a:r>
              <a:rPr lang="en-US" sz="1067" dirty="0" err="1">
                <a:solidFill>
                  <a:prstClr val="black"/>
                </a:solidFill>
                <a:latin typeface="Calibri Light" panose="020F0302020204030204"/>
              </a:rPr>
              <a:t>Eloho</a:t>
            </a:r>
            <a:r>
              <a:rPr lang="en-US" sz="1067" dirty="0">
                <a:solidFill>
                  <a:prstClr val="black"/>
                </a:solidFill>
                <a:latin typeface="Calibri Light" panose="020F0302020204030204"/>
              </a:rPr>
              <a:t> </a:t>
            </a:r>
            <a:r>
              <a:rPr lang="en-US" sz="1067" dirty="0" err="1">
                <a:solidFill>
                  <a:prstClr val="black"/>
                </a:solidFill>
                <a:latin typeface="Calibri Light" panose="020F0302020204030204"/>
              </a:rPr>
              <a:t>Ufomata</a:t>
            </a:r>
            <a:r>
              <a:rPr lang="en-US" sz="1067" dirty="0">
                <a:solidFill>
                  <a:prstClr val="black"/>
                </a:solidFill>
                <a:latin typeface="Calibri Light" panose="020F0302020204030204"/>
              </a:rPr>
              <a:t>, Dr. </a:t>
            </a:r>
            <a:r>
              <a:rPr lang="en-US" sz="1067" dirty="0" err="1">
                <a:solidFill>
                  <a:prstClr val="black"/>
                </a:solidFill>
                <a:latin typeface="Calibri Light" panose="020F0302020204030204"/>
              </a:rPr>
              <a:t>Alda</a:t>
            </a:r>
            <a:r>
              <a:rPr lang="en-US" sz="1067" dirty="0">
                <a:solidFill>
                  <a:prstClr val="black"/>
                </a:solidFill>
                <a:latin typeface="Calibri Light" panose="020F0302020204030204"/>
              </a:rPr>
              <a:t> Gonzaga, Dr. Eliana </a:t>
            </a:r>
            <a:r>
              <a:rPr lang="en-US" sz="1067" dirty="0" err="1">
                <a:solidFill>
                  <a:prstClr val="black"/>
                </a:solidFill>
                <a:latin typeface="Calibri Light" panose="020F0302020204030204"/>
              </a:rPr>
              <a:t>Bonifacino</a:t>
            </a:r>
            <a:endParaRPr lang="en-US" sz="1067" dirty="0">
              <a:solidFill>
                <a:srgbClr val="771B61"/>
              </a:solidFill>
              <a:latin typeface="Calibri"/>
            </a:endParaRPr>
          </a:p>
        </p:txBody>
      </p:sp>
    </p:spTree>
    <p:extLst>
      <p:ext uri="{BB962C8B-B14F-4D97-AF65-F5344CB8AC3E}">
        <p14:creationId xmlns:p14="http://schemas.microsoft.com/office/powerpoint/2010/main" val="34169892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r>
              <a:rPr lang="en-US" sz="3200" dirty="0">
                <a:solidFill>
                  <a:schemeClr val="tx1"/>
                </a:solidFill>
              </a:rPr>
              <a:t>Strategies After an Event</a:t>
            </a:r>
            <a:endParaRPr lang="en-US" sz="3200" b="0" dirty="0">
              <a:solidFill>
                <a:schemeClr val="tx1"/>
              </a:solidFill>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1741856" y="1707873"/>
            <a:ext cx="8468944" cy="4154984"/>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b="1" dirty="0">
                <a:solidFill>
                  <a:srgbClr val="771B61"/>
                </a:solidFill>
                <a:latin typeface="Calibri"/>
              </a:rPr>
              <a:t>Response type should be proportional to the likely length of exposure and the gravity/level of the </a:t>
            </a:r>
            <a:r>
              <a:rPr lang="en-US" sz="2400" b="1" dirty="0" err="1">
                <a:solidFill>
                  <a:srgbClr val="771B61"/>
                </a:solidFill>
                <a:latin typeface="Calibri"/>
              </a:rPr>
              <a:t>microaggression</a:t>
            </a:r>
            <a:r>
              <a:rPr lang="en-US" sz="2400" b="1" dirty="0">
                <a:solidFill>
                  <a:srgbClr val="771B61"/>
                </a:solidFill>
                <a:latin typeface="Calibri"/>
              </a:rPr>
              <a:t>/bias</a:t>
            </a:r>
          </a:p>
          <a:p>
            <a:pPr marL="990575" lvl="1" indent="-380990" defTabSz="1219170">
              <a:buFont typeface="Arial" panose="020B0604020202020204" pitchFamily="34" charset="0"/>
              <a:buChar char="•"/>
            </a:pPr>
            <a:r>
              <a:rPr lang="en-US" sz="2400" dirty="0">
                <a:solidFill>
                  <a:srgbClr val="771B61"/>
                </a:solidFill>
                <a:latin typeface="Calibri"/>
              </a:rPr>
              <a:t>Short time=&gt; more direct, firm</a:t>
            </a:r>
          </a:p>
          <a:p>
            <a:pPr marL="990575" lvl="1" indent="-380990" defTabSz="1219170">
              <a:buFont typeface="Arial" panose="020B0604020202020204" pitchFamily="34" charset="0"/>
              <a:buChar char="•"/>
            </a:pPr>
            <a:r>
              <a:rPr lang="en-US" sz="2400" dirty="0">
                <a:solidFill>
                  <a:srgbClr val="771B61"/>
                </a:solidFill>
                <a:latin typeface="Calibri"/>
              </a:rPr>
              <a:t>Multiple visits=&gt; repeated education and reinforcement</a:t>
            </a:r>
          </a:p>
          <a:p>
            <a:pPr marL="990575" lvl="1" indent="-380990" defTabSz="1219170">
              <a:buFont typeface="Arial" panose="020B0604020202020204" pitchFamily="34" charset="0"/>
              <a:buChar char="•"/>
            </a:pPr>
            <a:r>
              <a:rPr lang="en-US" sz="2400" dirty="0">
                <a:solidFill>
                  <a:srgbClr val="771B61"/>
                </a:solidFill>
                <a:latin typeface="Calibri"/>
              </a:rPr>
              <a:t>Gravity=&gt; more severe, stronger message </a:t>
            </a:r>
          </a:p>
          <a:p>
            <a:pPr marL="990575" lvl="1" indent="-380990" defTabSz="1219170">
              <a:buFont typeface="Arial" panose="020B0604020202020204" pitchFamily="34" charset="0"/>
              <a:buChar char="•"/>
            </a:pPr>
            <a:endParaRPr lang="en-US" sz="2400" dirty="0">
              <a:solidFill>
                <a:srgbClr val="771B61"/>
              </a:solidFill>
              <a:latin typeface="Calibri"/>
            </a:endParaRPr>
          </a:p>
          <a:p>
            <a:pPr marL="380990" indent="-380990" defTabSz="1219170">
              <a:buFont typeface="Arial" panose="020B0604020202020204" pitchFamily="34" charset="0"/>
              <a:buChar char="•"/>
            </a:pPr>
            <a:r>
              <a:rPr lang="en-US" sz="2400" b="1" dirty="0">
                <a:solidFill>
                  <a:srgbClr val="771B61"/>
                </a:solidFill>
                <a:latin typeface="Calibri"/>
              </a:rPr>
              <a:t>Goal:</a:t>
            </a:r>
          </a:p>
          <a:p>
            <a:pPr marL="990575" lvl="1" indent="-380990" defTabSz="1219170">
              <a:buFont typeface="Arial" panose="020B0604020202020204" pitchFamily="34" charset="0"/>
              <a:buChar char="•"/>
            </a:pPr>
            <a:r>
              <a:rPr lang="en-US" sz="2400" b="1" dirty="0">
                <a:solidFill>
                  <a:srgbClr val="771B61"/>
                </a:solidFill>
                <a:latin typeface="Calibri"/>
              </a:rPr>
              <a:t>Engage the offender to address his/her/their implicit bias </a:t>
            </a:r>
          </a:p>
          <a:p>
            <a:pPr marL="990575" lvl="1" indent="-380990" defTabSz="1219170">
              <a:buFont typeface="Arial" panose="020B0604020202020204" pitchFamily="34" charset="0"/>
              <a:buChar char="•"/>
            </a:pPr>
            <a:r>
              <a:rPr lang="en-US" sz="2400" b="1" dirty="0">
                <a:solidFill>
                  <a:srgbClr val="771B61"/>
                </a:solidFill>
                <a:latin typeface="Calibri"/>
              </a:rPr>
              <a:t>Uplift &amp; support the victim as an ally/ UPSTANDER</a:t>
            </a:r>
          </a:p>
          <a:p>
            <a:pPr marL="990575" lvl="1" indent="-380990" defTabSz="1219170">
              <a:buFont typeface="Arial" panose="020B0604020202020204" pitchFamily="34" charset="0"/>
              <a:buChar char="•"/>
            </a:pPr>
            <a:r>
              <a:rPr lang="en-US" sz="2400" b="1" dirty="0">
                <a:solidFill>
                  <a:srgbClr val="771B61"/>
                </a:solidFill>
                <a:latin typeface="Calibri"/>
              </a:rPr>
              <a:t>Empower those around to speak up</a:t>
            </a:r>
          </a:p>
          <a:p>
            <a:pPr marL="990575" lvl="1" indent="-380990" defTabSz="1219170">
              <a:buFont typeface="Arial" panose="020B0604020202020204" pitchFamily="34" charset="0"/>
              <a:buChar char="•"/>
            </a:pPr>
            <a:endParaRPr lang="en-US" sz="2400" b="1" dirty="0">
              <a:solidFill>
                <a:srgbClr val="771B61"/>
              </a:solidFill>
              <a:latin typeface="Calibri"/>
            </a:endParaRPr>
          </a:p>
        </p:txBody>
      </p:sp>
      <p:sp>
        <p:nvSpPr>
          <p:cNvPr id="3" name="Rectangle 2">
            <a:extLst>
              <a:ext uri="{FF2B5EF4-FFF2-40B4-BE49-F238E27FC236}">
                <a16:creationId xmlns:a16="http://schemas.microsoft.com/office/drawing/2014/main" id="{00A51A1C-5097-D541-8232-01E9421E44EC}"/>
              </a:ext>
            </a:extLst>
          </p:cNvPr>
          <p:cNvSpPr/>
          <p:nvPr/>
        </p:nvSpPr>
        <p:spPr>
          <a:xfrm>
            <a:off x="1741858" y="6406595"/>
            <a:ext cx="9942767" cy="420756"/>
          </a:xfrm>
          <a:prstGeom prst="rect">
            <a:avLst/>
          </a:prstGeom>
        </p:spPr>
        <p:txBody>
          <a:bodyPr wrap="square">
            <a:spAutoFit/>
          </a:bodyPr>
          <a:lstStyle/>
          <a:p>
            <a:pPr defTabSz="1219170"/>
            <a:r>
              <a:rPr lang="en-US" sz="1067" dirty="0" err="1">
                <a:solidFill>
                  <a:srgbClr val="771B61"/>
                </a:solidFill>
                <a:latin typeface="Calibri"/>
              </a:rPr>
              <a:t>Whitgob</a:t>
            </a:r>
            <a:r>
              <a:rPr lang="en-US" sz="1067" dirty="0">
                <a:solidFill>
                  <a:srgbClr val="771B61"/>
                </a:solidFill>
                <a:latin typeface="Calibri"/>
              </a:rPr>
              <a:t> E. </a:t>
            </a:r>
            <a:r>
              <a:rPr lang="en-US" sz="1067" dirty="0" err="1">
                <a:solidFill>
                  <a:srgbClr val="771B61"/>
                </a:solidFill>
                <a:latin typeface="Calibri"/>
              </a:rPr>
              <a:t>Acad</a:t>
            </a:r>
            <a:r>
              <a:rPr lang="en-US" sz="1067" dirty="0">
                <a:solidFill>
                  <a:srgbClr val="771B61"/>
                </a:solidFill>
                <a:latin typeface="Calibri"/>
              </a:rPr>
              <a:t> Med 2016; 91(11):S64-S69. </a:t>
            </a:r>
          </a:p>
          <a:p>
            <a:pPr defTabSz="1219170"/>
            <a:r>
              <a:rPr lang="en-US" sz="1067" dirty="0">
                <a:solidFill>
                  <a:prstClr val="black"/>
                </a:solidFill>
                <a:latin typeface="Calibri Light" panose="020F0302020204030204"/>
              </a:rPr>
              <a:t>Adapted from WELL Toolkit “</a:t>
            </a:r>
            <a:r>
              <a:rPr lang="en-US" sz="1067" dirty="0" err="1">
                <a:solidFill>
                  <a:prstClr val="black"/>
                </a:solidFill>
                <a:latin typeface="Calibri Light" panose="020F0302020204030204"/>
              </a:rPr>
              <a:t>Microaggressions</a:t>
            </a:r>
            <a:r>
              <a:rPr lang="en-US" sz="1067" dirty="0">
                <a:solidFill>
                  <a:prstClr val="black"/>
                </a:solidFill>
                <a:latin typeface="Calibri Light" panose="020F0302020204030204"/>
              </a:rPr>
              <a:t>” by Dr. </a:t>
            </a:r>
            <a:r>
              <a:rPr lang="en-US" sz="1067" dirty="0" err="1">
                <a:solidFill>
                  <a:prstClr val="black"/>
                </a:solidFill>
                <a:latin typeface="Calibri Light" panose="020F0302020204030204"/>
              </a:rPr>
              <a:t>Eloho</a:t>
            </a:r>
            <a:r>
              <a:rPr lang="en-US" sz="1067" dirty="0">
                <a:solidFill>
                  <a:prstClr val="black"/>
                </a:solidFill>
                <a:latin typeface="Calibri Light" panose="020F0302020204030204"/>
              </a:rPr>
              <a:t> </a:t>
            </a:r>
            <a:r>
              <a:rPr lang="en-US" sz="1067" dirty="0" err="1">
                <a:solidFill>
                  <a:prstClr val="black"/>
                </a:solidFill>
                <a:latin typeface="Calibri Light" panose="020F0302020204030204"/>
              </a:rPr>
              <a:t>Ufomata</a:t>
            </a:r>
            <a:r>
              <a:rPr lang="en-US" sz="1067" dirty="0">
                <a:solidFill>
                  <a:prstClr val="black"/>
                </a:solidFill>
                <a:latin typeface="Calibri Light" panose="020F0302020204030204"/>
              </a:rPr>
              <a:t>, Dr. </a:t>
            </a:r>
            <a:r>
              <a:rPr lang="en-US" sz="1067" dirty="0" err="1">
                <a:solidFill>
                  <a:prstClr val="black"/>
                </a:solidFill>
                <a:latin typeface="Calibri Light" panose="020F0302020204030204"/>
              </a:rPr>
              <a:t>Alda</a:t>
            </a:r>
            <a:r>
              <a:rPr lang="en-US" sz="1067" dirty="0">
                <a:solidFill>
                  <a:prstClr val="black"/>
                </a:solidFill>
                <a:latin typeface="Calibri Light" panose="020F0302020204030204"/>
              </a:rPr>
              <a:t> Gonzaga, Dr. Eliana </a:t>
            </a:r>
            <a:r>
              <a:rPr lang="en-US" sz="1067" dirty="0" err="1">
                <a:solidFill>
                  <a:prstClr val="black"/>
                </a:solidFill>
                <a:latin typeface="Calibri Light" panose="020F0302020204030204"/>
              </a:rPr>
              <a:t>Bonifacino</a:t>
            </a:r>
            <a:endParaRPr lang="en-US" sz="1067" dirty="0">
              <a:solidFill>
                <a:srgbClr val="771B61"/>
              </a:solidFill>
              <a:latin typeface="Calibri"/>
            </a:endParaRPr>
          </a:p>
        </p:txBody>
      </p:sp>
    </p:spTree>
    <p:extLst>
      <p:ext uri="{BB962C8B-B14F-4D97-AF65-F5344CB8AC3E}">
        <p14:creationId xmlns:p14="http://schemas.microsoft.com/office/powerpoint/2010/main" val="20776034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rmAutofit/>
          </a:bodyPr>
          <a:lstStyle/>
          <a:p>
            <a:r>
              <a:rPr lang="en-US" sz="3200" dirty="0">
                <a:solidFill>
                  <a:schemeClr val="tx1"/>
                </a:solidFill>
              </a:rPr>
              <a:t>Strategies After an Event</a:t>
            </a:r>
            <a:endParaRPr lang="en-US" sz="3200" b="0" dirty="0">
              <a:solidFill>
                <a:schemeClr val="tx1"/>
              </a:solidFill>
            </a:endParaRPr>
          </a:p>
        </p:txBody>
      </p:sp>
      <p:sp>
        <p:nvSpPr>
          <p:cNvPr id="6" name="TextBox 5">
            <a:extLst>
              <a:ext uri="{FF2B5EF4-FFF2-40B4-BE49-F238E27FC236}">
                <a16:creationId xmlns:a16="http://schemas.microsoft.com/office/drawing/2014/main" id="{AF07BC15-9991-4342-B6B1-805A120B2E3D}"/>
              </a:ext>
            </a:extLst>
          </p:cNvPr>
          <p:cNvSpPr txBox="1"/>
          <p:nvPr/>
        </p:nvSpPr>
        <p:spPr>
          <a:xfrm>
            <a:off x="1981200" y="1719626"/>
            <a:ext cx="8229600" cy="4441729"/>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b="1" dirty="0">
                <a:solidFill>
                  <a:srgbClr val="771B61"/>
                </a:solidFill>
                <a:latin typeface="Calibri"/>
              </a:rPr>
              <a:t>Debrief with team </a:t>
            </a:r>
            <a:r>
              <a:rPr lang="en-US" sz="2400" b="1">
                <a:solidFill>
                  <a:srgbClr val="771B61"/>
                </a:solidFill>
                <a:latin typeface="Calibri"/>
              </a:rPr>
              <a:t>and victim in </a:t>
            </a:r>
            <a:r>
              <a:rPr lang="en-US" sz="2400" b="1" dirty="0">
                <a:solidFill>
                  <a:srgbClr val="771B61"/>
                </a:solidFill>
                <a:latin typeface="Calibri"/>
              </a:rPr>
              <a:t>a timely manner</a:t>
            </a:r>
          </a:p>
          <a:p>
            <a:pPr marL="990575" lvl="1" indent="-380990" defTabSz="1219170">
              <a:buFont typeface="Arial" panose="020B0604020202020204" pitchFamily="34" charset="0"/>
              <a:buChar char="•"/>
            </a:pPr>
            <a:r>
              <a:rPr lang="en-US" sz="2133" dirty="0">
                <a:solidFill>
                  <a:srgbClr val="771B61"/>
                </a:solidFill>
                <a:latin typeface="Calibri"/>
              </a:rPr>
              <a:t>Articulate what behaviors are not tolerated by the hospital and institution </a:t>
            </a:r>
          </a:p>
          <a:p>
            <a:pPr marL="990575" lvl="1" indent="-380990" defTabSz="1219170">
              <a:buFont typeface="Arial" panose="020B0604020202020204" pitchFamily="34" charset="0"/>
              <a:buChar char="•"/>
            </a:pPr>
            <a:r>
              <a:rPr lang="en-US" sz="2133" dirty="0">
                <a:solidFill>
                  <a:srgbClr val="771B61"/>
                </a:solidFill>
                <a:latin typeface="Calibri"/>
              </a:rPr>
              <a:t>State the importance of workplace safety, RESPECT, and well-being</a:t>
            </a:r>
          </a:p>
          <a:p>
            <a:pPr marL="990575" lvl="1" indent="-380990" defTabSz="1219170">
              <a:buFont typeface="Arial" panose="020B0604020202020204" pitchFamily="34" charset="0"/>
              <a:buChar char="•"/>
            </a:pPr>
            <a:r>
              <a:rPr lang="en-US" sz="2133" dirty="0">
                <a:solidFill>
                  <a:srgbClr val="771B61"/>
                </a:solidFill>
                <a:latin typeface="Calibri"/>
              </a:rPr>
              <a:t>Emphasize and promote your targeted colleague’s competence, value, and abilities</a:t>
            </a:r>
          </a:p>
          <a:p>
            <a:pPr marL="990575" lvl="1" indent="-380990" defTabSz="1219170">
              <a:buFont typeface="Arial" panose="020B0604020202020204" pitchFamily="34" charset="0"/>
              <a:buChar char="•"/>
            </a:pPr>
            <a:endParaRPr lang="en-US" sz="2133" dirty="0">
              <a:solidFill>
                <a:srgbClr val="771B61"/>
              </a:solidFill>
              <a:latin typeface="Calibri"/>
            </a:endParaRPr>
          </a:p>
          <a:p>
            <a:pPr marL="380990" indent="-380990" defTabSz="1219170">
              <a:buFont typeface="Arial" panose="020B0604020202020204" pitchFamily="34" charset="0"/>
              <a:buChar char="•"/>
            </a:pPr>
            <a:r>
              <a:rPr lang="en-US" sz="2400" b="1" dirty="0">
                <a:solidFill>
                  <a:srgbClr val="771B61"/>
                </a:solidFill>
                <a:latin typeface="Calibri"/>
              </a:rPr>
              <a:t>Personal Reflection</a:t>
            </a:r>
          </a:p>
          <a:p>
            <a:pPr marL="990575" lvl="1" indent="-380990" defTabSz="1219170">
              <a:buFont typeface="Arial" panose="020B0604020202020204" pitchFamily="34" charset="0"/>
              <a:buChar char="•"/>
            </a:pPr>
            <a:r>
              <a:rPr lang="en-US" sz="2133" dirty="0">
                <a:solidFill>
                  <a:srgbClr val="771B61"/>
                </a:solidFill>
                <a:latin typeface="Calibri"/>
              </a:rPr>
              <a:t>Identify own biases, triggers, and personal boundaries</a:t>
            </a:r>
          </a:p>
          <a:p>
            <a:pPr marL="990575" lvl="1" indent="-380990" defTabSz="1219170">
              <a:buFont typeface="Arial" panose="020B0604020202020204" pitchFamily="34" charset="0"/>
              <a:buChar char="•"/>
            </a:pPr>
            <a:r>
              <a:rPr lang="en-US" sz="2133" dirty="0">
                <a:solidFill>
                  <a:srgbClr val="771B61"/>
                </a:solidFill>
                <a:latin typeface="Calibri"/>
              </a:rPr>
              <a:t>Reflect on your own reaction to the event</a:t>
            </a:r>
          </a:p>
          <a:p>
            <a:pPr marL="990575" lvl="1" indent="-380990" defTabSz="1219170">
              <a:buFont typeface="Arial" panose="020B0604020202020204" pitchFamily="34" charset="0"/>
              <a:buChar char="•"/>
            </a:pPr>
            <a:endParaRPr lang="en-US" sz="1867" dirty="0">
              <a:solidFill>
                <a:srgbClr val="771B61"/>
              </a:solidFill>
              <a:latin typeface="Calibri"/>
            </a:endParaRPr>
          </a:p>
          <a:p>
            <a:pPr marL="380990" indent="-380990" defTabSz="1219170">
              <a:buFont typeface="Arial" panose="020B0604020202020204" pitchFamily="34" charset="0"/>
              <a:buChar char="•"/>
            </a:pPr>
            <a:r>
              <a:rPr lang="en-US" sz="2400" b="1" dirty="0">
                <a:solidFill>
                  <a:srgbClr val="771B61"/>
                </a:solidFill>
                <a:latin typeface="Calibri"/>
              </a:rPr>
              <a:t>Provide support, advocacy, &amp; mentorship</a:t>
            </a:r>
          </a:p>
        </p:txBody>
      </p:sp>
      <p:sp>
        <p:nvSpPr>
          <p:cNvPr id="3" name="Rectangle 2">
            <a:extLst>
              <a:ext uri="{FF2B5EF4-FFF2-40B4-BE49-F238E27FC236}">
                <a16:creationId xmlns:a16="http://schemas.microsoft.com/office/drawing/2014/main" id="{00A51A1C-5097-D541-8232-01E9421E44EC}"/>
              </a:ext>
            </a:extLst>
          </p:cNvPr>
          <p:cNvSpPr/>
          <p:nvPr/>
        </p:nvSpPr>
        <p:spPr>
          <a:xfrm>
            <a:off x="2208785" y="6270335"/>
            <a:ext cx="9942767" cy="420756"/>
          </a:xfrm>
          <a:prstGeom prst="rect">
            <a:avLst/>
          </a:prstGeom>
        </p:spPr>
        <p:txBody>
          <a:bodyPr wrap="square">
            <a:spAutoFit/>
          </a:bodyPr>
          <a:lstStyle/>
          <a:p>
            <a:pPr defTabSz="1219170"/>
            <a:r>
              <a:rPr lang="en-US" sz="1067" err="1">
                <a:solidFill>
                  <a:srgbClr val="771B61"/>
                </a:solidFill>
                <a:latin typeface="Calibri"/>
              </a:rPr>
              <a:t>Whitgob</a:t>
            </a:r>
            <a:r>
              <a:rPr lang="en-US" sz="1067">
                <a:solidFill>
                  <a:srgbClr val="771B61"/>
                </a:solidFill>
                <a:latin typeface="Calibri"/>
              </a:rPr>
              <a:t> E. </a:t>
            </a:r>
            <a:r>
              <a:rPr lang="en-US" sz="1067" err="1">
                <a:solidFill>
                  <a:srgbClr val="771B61"/>
                </a:solidFill>
                <a:latin typeface="Calibri"/>
              </a:rPr>
              <a:t>Acad</a:t>
            </a:r>
            <a:r>
              <a:rPr lang="en-US" sz="1067">
                <a:solidFill>
                  <a:srgbClr val="771B61"/>
                </a:solidFill>
                <a:latin typeface="Calibri"/>
              </a:rPr>
              <a:t> Med 2016; 91(11):S64-S69. </a:t>
            </a:r>
          </a:p>
          <a:p>
            <a:pPr defTabSz="1219170"/>
            <a:r>
              <a:rPr lang="en-US" sz="1067">
                <a:solidFill>
                  <a:prstClr val="black"/>
                </a:solidFill>
                <a:latin typeface="Calibri Light" panose="020F0302020204030204"/>
              </a:rPr>
              <a:t>Adapted from WELL Toolkit “Microaggressions” by Dr. </a:t>
            </a:r>
            <a:r>
              <a:rPr lang="en-US" sz="1067" err="1">
                <a:solidFill>
                  <a:prstClr val="black"/>
                </a:solidFill>
                <a:latin typeface="Calibri Light" panose="020F0302020204030204"/>
              </a:rPr>
              <a:t>Eloho</a:t>
            </a:r>
            <a:r>
              <a:rPr lang="en-US" sz="1067">
                <a:solidFill>
                  <a:prstClr val="black"/>
                </a:solidFill>
                <a:latin typeface="Calibri Light" panose="020F0302020204030204"/>
              </a:rPr>
              <a:t> </a:t>
            </a:r>
            <a:r>
              <a:rPr lang="en-US" sz="1067" err="1">
                <a:solidFill>
                  <a:prstClr val="black"/>
                </a:solidFill>
                <a:latin typeface="Calibri Light" panose="020F0302020204030204"/>
              </a:rPr>
              <a:t>Ufomata</a:t>
            </a:r>
            <a:r>
              <a:rPr lang="en-US" sz="1067">
                <a:solidFill>
                  <a:prstClr val="black"/>
                </a:solidFill>
                <a:latin typeface="Calibri Light" panose="020F0302020204030204"/>
              </a:rPr>
              <a:t>, Dr. </a:t>
            </a:r>
            <a:r>
              <a:rPr lang="en-US" sz="1067" err="1">
                <a:solidFill>
                  <a:prstClr val="black"/>
                </a:solidFill>
                <a:latin typeface="Calibri Light" panose="020F0302020204030204"/>
              </a:rPr>
              <a:t>Alda</a:t>
            </a:r>
            <a:r>
              <a:rPr lang="en-US" sz="1067">
                <a:solidFill>
                  <a:prstClr val="black"/>
                </a:solidFill>
                <a:latin typeface="Calibri Light" panose="020F0302020204030204"/>
              </a:rPr>
              <a:t> Gonzaga, Dr. Eliana </a:t>
            </a:r>
            <a:r>
              <a:rPr lang="en-US" sz="1067" err="1">
                <a:solidFill>
                  <a:prstClr val="black"/>
                </a:solidFill>
                <a:latin typeface="Calibri Light" panose="020F0302020204030204"/>
              </a:rPr>
              <a:t>Bonifacino</a:t>
            </a:r>
            <a:endParaRPr lang="en-US" sz="1067">
              <a:solidFill>
                <a:srgbClr val="771B61"/>
              </a:solidFill>
              <a:latin typeface="Calibri"/>
            </a:endParaRPr>
          </a:p>
        </p:txBody>
      </p:sp>
    </p:spTree>
    <p:extLst>
      <p:ext uri="{BB962C8B-B14F-4D97-AF65-F5344CB8AC3E}">
        <p14:creationId xmlns:p14="http://schemas.microsoft.com/office/powerpoint/2010/main" val="36432594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71B61"/>
                </a:solidFill>
              </a:rPr>
              <a:t>Approaches to Mitigating Implicit Bias</a:t>
            </a:r>
            <a:endParaRPr lang="en-US" dirty="0"/>
          </a:p>
        </p:txBody>
      </p:sp>
      <p:graphicFrame>
        <p:nvGraphicFramePr>
          <p:cNvPr id="4" name="Content Placeholder 3">
            <a:extLst>
              <a:ext uri="{FF2B5EF4-FFF2-40B4-BE49-F238E27FC236}">
                <a16:creationId xmlns:a16="http://schemas.microsoft.com/office/drawing/2014/main" id="{22595028-1BB5-4388-B9BC-C2F51EAB94F5}"/>
              </a:ext>
            </a:extLst>
          </p:cNvPr>
          <p:cNvGraphicFramePr>
            <a:graphicFrameLocks noGrp="1"/>
          </p:cNvGraphicFramePr>
          <p:nvPr>
            <p:ph idx="1"/>
          </p:nvPr>
        </p:nvGraphicFramePr>
        <p:xfrm>
          <a:off x="1981200" y="1162931"/>
          <a:ext cx="8229600" cy="4962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AB11C2F6-835A-C347-B242-AFB8795D5115}"/>
              </a:ext>
            </a:extLst>
          </p:cNvPr>
          <p:cNvSpPr/>
          <p:nvPr/>
        </p:nvSpPr>
        <p:spPr>
          <a:xfrm>
            <a:off x="4037429" y="6307667"/>
            <a:ext cx="5439508" cy="215444"/>
          </a:xfrm>
          <a:prstGeom prst="rect">
            <a:avLst/>
          </a:prstGeom>
        </p:spPr>
        <p:txBody>
          <a:bodyPr wrap="square">
            <a:spAutoFit/>
          </a:bodyPr>
          <a:lstStyle/>
          <a:p>
            <a:pPr defTabSz="514338">
              <a:defRPr/>
            </a:pPr>
            <a:r>
              <a:rPr lang="en-US" sz="800" dirty="0">
                <a:solidFill>
                  <a:srgbClr val="771B61"/>
                </a:solidFill>
                <a:latin typeface="Calibri Light" panose="020F0302020204030204"/>
              </a:rPr>
              <a:t>Capers, </a:t>
            </a:r>
            <a:r>
              <a:rPr lang="en-US" sz="800" dirty="0" err="1">
                <a:solidFill>
                  <a:srgbClr val="771B61"/>
                </a:solidFill>
                <a:latin typeface="Calibri Light" panose="020F0302020204030204"/>
              </a:rPr>
              <a:t>QuiCnn</a:t>
            </a:r>
            <a:r>
              <a:rPr lang="en-US" sz="800" dirty="0">
                <a:solidFill>
                  <a:srgbClr val="771B61"/>
                </a:solidFill>
                <a:latin typeface="Calibri Light" panose="020F0302020204030204"/>
              </a:rPr>
              <a:t>. Implicit Bias Training. https://</a:t>
            </a:r>
            <a:r>
              <a:rPr lang="en-US" sz="800" dirty="0" err="1">
                <a:solidFill>
                  <a:srgbClr val="771B61"/>
                </a:solidFill>
                <a:latin typeface="Calibri Light" panose="020F0302020204030204"/>
              </a:rPr>
              <a:t>medicine.osu.edu</a:t>
            </a:r>
            <a:r>
              <a:rPr lang="en-US" sz="800" dirty="0">
                <a:solidFill>
                  <a:srgbClr val="771B61"/>
                </a:solidFill>
                <a:latin typeface="Calibri Light" panose="020F0302020204030204"/>
              </a:rPr>
              <a:t>/diversity/initiatives/implicit-bias-training</a:t>
            </a:r>
          </a:p>
        </p:txBody>
      </p:sp>
      <p:pic>
        <p:nvPicPr>
          <p:cNvPr id="7" name="Picture 6">
            <a:extLst>
              <a:ext uri="{FF2B5EF4-FFF2-40B4-BE49-F238E27FC236}">
                <a16:creationId xmlns:a16="http://schemas.microsoft.com/office/drawing/2014/main" id="{7AEB9169-C23D-364B-BF45-C464BB2F787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981201" y="6253059"/>
            <a:ext cx="1152767" cy="355436"/>
          </a:xfrm>
          <a:prstGeom prst="rect">
            <a:avLst/>
          </a:prstGeom>
        </p:spPr>
      </p:pic>
    </p:spTree>
    <p:extLst>
      <p:ext uri="{BB962C8B-B14F-4D97-AF65-F5344CB8AC3E}">
        <p14:creationId xmlns:p14="http://schemas.microsoft.com/office/powerpoint/2010/main" val="3402505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ADAE-1CDC-6711-7696-9E372D208CB2}"/>
              </a:ext>
            </a:extLst>
          </p:cNvPr>
          <p:cNvSpPr>
            <a:spLocks noGrp="1"/>
          </p:cNvSpPr>
          <p:nvPr>
            <p:ph type="title"/>
          </p:nvPr>
        </p:nvSpPr>
        <p:spPr/>
        <p:txBody>
          <a:bodyPr/>
          <a:lstStyle/>
          <a:p>
            <a:r>
              <a:rPr lang="en-US" b="1" dirty="0">
                <a:cs typeface="Calibri Light"/>
              </a:rPr>
              <a:t>Challenge</a:t>
            </a:r>
            <a:endParaRPr lang="en-US">
              <a:cs typeface="Calibri Light" panose="020F0302020204030204"/>
            </a:endParaRPr>
          </a:p>
        </p:txBody>
      </p:sp>
      <p:sp>
        <p:nvSpPr>
          <p:cNvPr id="3" name="Content Placeholder 2">
            <a:extLst>
              <a:ext uri="{FF2B5EF4-FFF2-40B4-BE49-F238E27FC236}">
                <a16:creationId xmlns:a16="http://schemas.microsoft.com/office/drawing/2014/main" id="{AEBDDA32-9AFC-9137-C8B1-D281FA0FA3B0}"/>
              </a:ext>
            </a:extLst>
          </p:cNvPr>
          <p:cNvSpPr>
            <a:spLocks noGrp="1"/>
          </p:cNvSpPr>
          <p:nvPr>
            <p:ph idx="1"/>
          </p:nvPr>
        </p:nvSpPr>
        <p:spPr/>
        <p:txBody>
          <a:bodyPr vert="horz" lIns="91440" tIns="45720" rIns="91440" bIns="45720" rtlCol="0" anchor="t">
            <a:normAutofit/>
          </a:bodyPr>
          <a:lstStyle/>
          <a:p>
            <a:r>
              <a:rPr lang="en-US" dirty="0">
                <a:ea typeface="+mn-lt"/>
                <a:cs typeface="+mn-lt"/>
              </a:rPr>
              <a:t>To Be the BEST We Can Be. </a:t>
            </a:r>
          </a:p>
          <a:p>
            <a:pPr lvl="1"/>
            <a:r>
              <a:rPr lang="en-US" dirty="0">
                <a:ea typeface="+mn-lt"/>
                <a:cs typeface="+mn-lt"/>
              </a:rPr>
              <a:t>For us, our students.....and ultimately our patients.</a:t>
            </a:r>
          </a:p>
          <a:p>
            <a:pPr lvl="1"/>
            <a:endParaRPr lang="en-US" dirty="0">
              <a:cs typeface="Calibri"/>
            </a:endParaRPr>
          </a:p>
          <a:p>
            <a:r>
              <a:rPr lang="en-US" dirty="0">
                <a:cs typeface="Calibri"/>
              </a:rPr>
              <a:t>Celebration:  We have the right people on the bus</a:t>
            </a:r>
          </a:p>
        </p:txBody>
      </p:sp>
    </p:spTree>
    <p:extLst>
      <p:ext uri="{BB962C8B-B14F-4D97-AF65-F5344CB8AC3E}">
        <p14:creationId xmlns:p14="http://schemas.microsoft.com/office/powerpoint/2010/main" val="4935143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95984" y="326004"/>
            <a:ext cx="8672016" cy="857251"/>
          </a:xfrm>
          <a:ln w="28575">
            <a:noFill/>
          </a:ln>
        </p:spPr>
        <p:txBody>
          <a:bodyPr>
            <a:noAutofit/>
          </a:bodyPr>
          <a:lstStyle/>
          <a:p>
            <a:r>
              <a:rPr lang="en-US" sz="3733" dirty="0">
                <a:solidFill>
                  <a:schemeClr val="tx1">
                    <a:lumMod val="75000"/>
                  </a:schemeClr>
                </a:solidFill>
              </a:rPr>
              <a:t>Receiving Feedback: How to respond when you are ”Called out”</a:t>
            </a:r>
            <a:endParaRPr lang="en-US" sz="3733" b="0" dirty="0">
              <a:solidFill>
                <a:schemeClr val="tx1">
                  <a:lumMod val="75000"/>
                </a:schemeClr>
              </a:solidFill>
            </a:endParaRPr>
          </a:p>
        </p:txBody>
      </p:sp>
      <p:sp>
        <p:nvSpPr>
          <p:cNvPr id="4" name="Slide Number Placeholder 3">
            <a:extLst>
              <a:ext uri="{FF2B5EF4-FFF2-40B4-BE49-F238E27FC236}">
                <a16:creationId xmlns:a16="http://schemas.microsoft.com/office/drawing/2014/main" id="{11DD64FE-1DB8-A448-B757-B1D670EBBF4A}"/>
              </a:ext>
            </a:extLst>
          </p:cNvPr>
          <p:cNvSpPr>
            <a:spLocks noGrp="1"/>
          </p:cNvSpPr>
          <p:nvPr>
            <p:ph type="sldNum" sz="quarter" idx="4294967295"/>
          </p:nvPr>
        </p:nvSpPr>
        <p:spPr>
          <a:xfrm>
            <a:off x="1715939" y="5624515"/>
            <a:ext cx="1600200" cy="274637"/>
          </a:xfrm>
          <a:prstGeom prst="rect">
            <a:avLst/>
          </a:prstGeom>
        </p:spPr>
        <p:txBody>
          <a:bodyPr vert="horz" lIns="91440" tIns="45720" rIns="91440" bIns="45720" rtlCol="0" anchor="ctr"/>
          <a:lstStyle>
            <a:defPPr>
              <a:defRPr lang="en-US"/>
            </a:defPPr>
            <a:lvl1pPr marL="0" algn="l" defTabSz="914377" rtl="0" eaLnBrk="1" latinLnBrk="0" hangingPunct="1">
              <a:defRPr sz="9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23088ACA-6532-5B47-9D60-7AF590FE3009}" type="slidenum">
              <a:rPr lang="en-US">
                <a:solidFill>
                  <a:srgbClr val="771B61"/>
                </a:solidFill>
                <a:latin typeface="Calibri"/>
              </a:rPr>
              <a:pPr/>
              <a:t>80</a:t>
            </a:fld>
            <a:endParaRPr lang="en-US" dirty="0">
              <a:solidFill>
                <a:srgbClr val="771B61"/>
              </a:solidFill>
              <a:latin typeface="Calibri"/>
            </a:endParaRPr>
          </a:p>
        </p:txBody>
      </p:sp>
      <p:graphicFrame>
        <p:nvGraphicFramePr>
          <p:cNvPr id="7" name="Content Placeholder 4">
            <a:extLst>
              <a:ext uri="{FF2B5EF4-FFF2-40B4-BE49-F238E27FC236}">
                <a16:creationId xmlns:a16="http://schemas.microsoft.com/office/drawing/2014/main" id="{D1C786DD-187D-A84F-AC5D-C8657A22AAEF}"/>
              </a:ext>
            </a:extLst>
          </p:cNvPr>
          <p:cNvGraphicFramePr>
            <a:graphicFrameLocks noGrp="1"/>
          </p:cNvGraphicFramePr>
          <p:nvPr>
            <p:ph idx="1"/>
          </p:nvPr>
        </p:nvGraphicFramePr>
        <p:xfrm>
          <a:off x="2186656" y="1583632"/>
          <a:ext cx="8134341" cy="4357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07ED0A83-53EE-BA4A-A8F0-486734351DD1}"/>
              </a:ext>
            </a:extLst>
          </p:cNvPr>
          <p:cNvSpPr/>
          <p:nvPr/>
        </p:nvSpPr>
        <p:spPr>
          <a:xfrm>
            <a:off x="2186655" y="6544633"/>
            <a:ext cx="7184173" cy="215444"/>
          </a:xfrm>
          <a:prstGeom prst="rect">
            <a:avLst/>
          </a:prstGeom>
          <a:noFill/>
        </p:spPr>
        <p:txBody>
          <a:bodyPr wrap="square">
            <a:spAutoFit/>
          </a:bodyPr>
          <a:lstStyle/>
          <a:p>
            <a:pPr algn="ctr" defTabSz="1219170"/>
            <a:r>
              <a:rPr lang="en-US" sz="800" dirty="0">
                <a:solidFill>
                  <a:srgbClr val="771B61">
                    <a:lumMod val="50000"/>
                  </a:srgbClr>
                </a:solidFill>
                <a:latin typeface="Calibri"/>
                <a:hlinkClick r:id="rId8">
                  <a:extLst>
                    <a:ext uri="{A12FA001-AC4F-418D-AE19-62706E023703}">
                      <ahyp:hlinkClr xmlns="" xmlns:ahyp="http://schemas.microsoft.com/office/drawing/2018/hyperlinkcolor" val="tx"/>
                    </a:ext>
                  </a:extLst>
                </a:hlinkClick>
              </a:rPr>
              <a:t>https://everydayfeminism.com/2017/05/allies-say-this-instead-defensive/</a:t>
            </a:r>
            <a:endParaRPr lang="en-US" sz="800" dirty="0">
              <a:solidFill>
                <a:srgbClr val="771B61">
                  <a:lumMod val="50000"/>
                </a:srgbClr>
              </a:solidFill>
              <a:latin typeface="Calibri"/>
            </a:endParaRPr>
          </a:p>
        </p:txBody>
      </p:sp>
    </p:spTree>
    <p:extLst>
      <p:ext uri="{BB962C8B-B14F-4D97-AF65-F5344CB8AC3E}">
        <p14:creationId xmlns:p14="http://schemas.microsoft.com/office/powerpoint/2010/main" val="11231675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Autofit/>
          </a:bodyPr>
          <a:lstStyle/>
          <a:p>
            <a:pPr algn="l"/>
            <a:r>
              <a:rPr lang="en-US" sz="3200" b="0">
                <a:solidFill>
                  <a:schemeClr val="tx1"/>
                </a:solidFill>
              </a:rPr>
              <a:t>What are </a:t>
            </a:r>
            <a:r>
              <a:rPr lang="en-US" sz="3200">
                <a:solidFill>
                  <a:schemeClr val="tx1"/>
                </a:solidFill>
              </a:rPr>
              <a:t>YOUR ACTION </a:t>
            </a:r>
            <a:r>
              <a:rPr lang="en-US" sz="3200" b="0">
                <a:solidFill>
                  <a:schemeClr val="tx1"/>
                </a:solidFill>
              </a:rPr>
              <a:t>items?</a:t>
            </a:r>
          </a:p>
        </p:txBody>
      </p:sp>
      <p:sp>
        <p:nvSpPr>
          <p:cNvPr id="6" name="TextBox 5">
            <a:extLst>
              <a:ext uri="{FF2B5EF4-FFF2-40B4-BE49-F238E27FC236}">
                <a16:creationId xmlns:a16="http://schemas.microsoft.com/office/drawing/2014/main" id="{AF07BC15-9991-4342-B6B1-805A120B2E3D}"/>
              </a:ext>
            </a:extLst>
          </p:cNvPr>
          <p:cNvSpPr txBox="1"/>
          <p:nvPr/>
        </p:nvSpPr>
        <p:spPr>
          <a:xfrm>
            <a:off x="1981200" y="1808295"/>
            <a:ext cx="8229600" cy="3786229"/>
          </a:xfrm>
          <a:prstGeom prst="rect">
            <a:avLst/>
          </a:prstGeom>
          <a:noFill/>
        </p:spPr>
        <p:txBody>
          <a:bodyPr wrap="square" rtlCol="0">
            <a:spAutoFit/>
          </a:bodyPr>
          <a:lstStyle/>
          <a:p>
            <a:pPr marL="380990" indent="-380990" defTabSz="1219170">
              <a:buFont typeface="Arial" panose="020B0604020202020204" pitchFamily="34" charset="0"/>
              <a:buChar char="•"/>
            </a:pPr>
            <a:r>
              <a:rPr lang="en-US" sz="2667">
                <a:solidFill>
                  <a:srgbClr val="771B61"/>
                </a:solidFill>
                <a:latin typeface="Calibri"/>
              </a:rPr>
              <a:t>Allow colleagues to share or define their own demographic groups rather than labeling someone based on your assumptions</a:t>
            </a:r>
          </a:p>
          <a:p>
            <a:pPr marL="380990" indent="-380990" defTabSz="1219170">
              <a:buFont typeface="Arial" panose="020B0604020202020204" pitchFamily="34" charset="0"/>
              <a:buChar char="•"/>
            </a:pPr>
            <a:endParaRPr lang="en-US" sz="2667">
              <a:solidFill>
                <a:srgbClr val="771B61"/>
              </a:solidFill>
              <a:latin typeface="Calibri"/>
            </a:endParaRPr>
          </a:p>
          <a:p>
            <a:pPr marL="380990" indent="-380990" defTabSz="1219170">
              <a:buFont typeface="Arial" panose="020B0604020202020204" pitchFamily="34" charset="0"/>
              <a:buChar char="•"/>
            </a:pPr>
            <a:r>
              <a:rPr lang="en-US" sz="2667">
                <a:solidFill>
                  <a:srgbClr val="771B61"/>
                </a:solidFill>
                <a:latin typeface="Calibri"/>
              </a:rPr>
              <a:t>Reach out to colleagues who are different from you to understand their experiences over lunch, coffee, </a:t>
            </a:r>
            <a:r>
              <a:rPr lang="en-US" sz="2667" err="1">
                <a:solidFill>
                  <a:srgbClr val="771B61"/>
                </a:solidFill>
                <a:latin typeface="Calibri"/>
              </a:rPr>
              <a:t>etc</a:t>
            </a:r>
            <a:endParaRPr lang="en-US" sz="2667">
              <a:solidFill>
                <a:srgbClr val="771B61"/>
              </a:solidFill>
              <a:latin typeface="Calibri"/>
            </a:endParaRPr>
          </a:p>
          <a:p>
            <a:pPr marL="380990" indent="-380990" defTabSz="1219170">
              <a:buFont typeface="Arial" panose="020B0604020202020204" pitchFamily="34" charset="0"/>
              <a:buChar char="•"/>
            </a:pPr>
            <a:endParaRPr lang="en-US" sz="2667">
              <a:solidFill>
                <a:srgbClr val="771B61"/>
              </a:solidFill>
              <a:latin typeface="Calibri"/>
            </a:endParaRPr>
          </a:p>
          <a:p>
            <a:pPr marL="380990" indent="-380990" defTabSz="1219170">
              <a:buFont typeface="Arial" panose="020B0604020202020204" pitchFamily="34" charset="0"/>
              <a:buChar char="•"/>
            </a:pPr>
            <a:r>
              <a:rPr lang="en-US" sz="2667">
                <a:solidFill>
                  <a:srgbClr val="771B61"/>
                </a:solidFill>
                <a:latin typeface="Calibri"/>
              </a:rPr>
              <a:t>Read at least 3 articles/ books related to diversity (or a specific demographic group) in the workplace</a:t>
            </a:r>
          </a:p>
        </p:txBody>
      </p:sp>
    </p:spTree>
    <p:extLst>
      <p:ext uri="{BB962C8B-B14F-4D97-AF65-F5344CB8AC3E}">
        <p14:creationId xmlns:p14="http://schemas.microsoft.com/office/powerpoint/2010/main" val="12212395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Autofit/>
          </a:bodyPr>
          <a:lstStyle/>
          <a:p>
            <a:pPr algn="l"/>
            <a:r>
              <a:rPr lang="en-US" sz="3200" b="0">
                <a:solidFill>
                  <a:schemeClr val="tx1"/>
                </a:solidFill>
              </a:rPr>
              <a:t>What are </a:t>
            </a:r>
            <a:r>
              <a:rPr lang="en-US" sz="3200">
                <a:solidFill>
                  <a:schemeClr val="tx1"/>
                </a:solidFill>
              </a:rPr>
              <a:t>YOUR ACTION </a:t>
            </a:r>
            <a:r>
              <a:rPr lang="en-US" sz="3200" b="0">
                <a:solidFill>
                  <a:schemeClr val="tx1"/>
                </a:solidFill>
              </a:rPr>
              <a:t>items?</a:t>
            </a:r>
          </a:p>
        </p:txBody>
      </p:sp>
      <p:sp>
        <p:nvSpPr>
          <p:cNvPr id="6" name="TextBox 5">
            <a:extLst>
              <a:ext uri="{FF2B5EF4-FFF2-40B4-BE49-F238E27FC236}">
                <a16:creationId xmlns:a16="http://schemas.microsoft.com/office/drawing/2014/main" id="{AF07BC15-9991-4342-B6B1-805A120B2E3D}"/>
              </a:ext>
            </a:extLst>
          </p:cNvPr>
          <p:cNvSpPr txBox="1"/>
          <p:nvPr/>
        </p:nvSpPr>
        <p:spPr>
          <a:xfrm>
            <a:off x="1981200" y="1808295"/>
            <a:ext cx="8229600" cy="4607095"/>
          </a:xfrm>
          <a:prstGeom prst="rect">
            <a:avLst/>
          </a:prstGeom>
          <a:noFill/>
        </p:spPr>
        <p:txBody>
          <a:bodyPr wrap="square" rtlCol="0">
            <a:spAutoFit/>
          </a:bodyPr>
          <a:lstStyle/>
          <a:p>
            <a:pPr marL="457189" indent="-457189" defTabSz="1219170">
              <a:buFont typeface="Arial" panose="020B0604020202020204" pitchFamily="34" charset="0"/>
              <a:buChar char="•"/>
            </a:pPr>
            <a:r>
              <a:rPr lang="en-US" sz="2667" dirty="0">
                <a:solidFill>
                  <a:srgbClr val="771B61"/>
                </a:solidFill>
                <a:latin typeface="Calibri"/>
              </a:rPr>
              <a:t>Attend an event where you will be in the demographic minority</a:t>
            </a:r>
          </a:p>
          <a:p>
            <a:pPr marL="457189" indent="-457189" defTabSz="1219170">
              <a:buFont typeface="Arial" panose="020B0604020202020204" pitchFamily="34" charset="0"/>
              <a:buChar char="•"/>
            </a:pPr>
            <a:endParaRPr lang="en-US" sz="2667" dirty="0">
              <a:solidFill>
                <a:srgbClr val="771B61"/>
              </a:solidFill>
              <a:latin typeface="Calibri"/>
            </a:endParaRPr>
          </a:p>
          <a:p>
            <a:pPr marL="457189" indent="-457189" defTabSz="1219170">
              <a:buFont typeface="Arial" panose="020B0604020202020204" pitchFamily="34" charset="0"/>
              <a:buChar char="•"/>
            </a:pPr>
            <a:r>
              <a:rPr lang="en-US" sz="2667" dirty="0">
                <a:solidFill>
                  <a:srgbClr val="771B61"/>
                </a:solidFill>
                <a:latin typeface="Calibri"/>
              </a:rPr>
              <a:t>Discuss career goals with a more junior colleague from a different background or demographic group than yourself</a:t>
            </a:r>
          </a:p>
          <a:p>
            <a:pPr marL="457189" indent="-457189" defTabSz="1219170">
              <a:buFont typeface="Arial" panose="020B0604020202020204" pitchFamily="34" charset="0"/>
              <a:buChar char="•"/>
            </a:pPr>
            <a:endParaRPr lang="en-US" sz="2667" dirty="0">
              <a:solidFill>
                <a:srgbClr val="771B61"/>
              </a:solidFill>
              <a:latin typeface="Calibri"/>
            </a:endParaRPr>
          </a:p>
          <a:p>
            <a:pPr marL="457189" indent="-457189" defTabSz="1219170">
              <a:buFont typeface="Arial" panose="020B0604020202020204" pitchFamily="34" charset="0"/>
              <a:buChar char="•"/>
            </a:pPr>
            <a:r>
              <a:rPr lang="en-US" sz="2667" dirty="0">
                <a:solidFill>
                  <a:srgbClr val="771B61"/>
                </a:solidFill>
                <a:latin typeface="Calibri"/>
              </a:rPr>
              <a:t>Actively sponsor &amp; mentor individuals of diverse backgrounds and demographic groups</a:t>
            </a:r>
          </a:p>
          <a:p>
            <a:pPr marL="457189" indent="-457189" defTabSz="1219170">
              <a:buFont typeface="Arial" panose="020B0604020202020204" pitchFamily="34" charset="0"/>
              <a:buChar char="•"/>
            </a:pPr>
            <a:endParaRPr lang="en-US" sz="2667" dirty="0">
              <a:solidFill>
                <a:srgbClr val="771B61"/>
              </a:solidFill>
              <a:latin typeface="Calibri"/>
            </a:endParaRPr>
          </a:p>
          <a:p>
            <a:pPr marL="457189" indent="-457189" defTabSz="1219170">
              <a:buFont typeface="Arial" panose="020B0604020202020204" pitchFamily="34" charset="0"/>
              <a:buChar char="•"/>
            </a:pPr>
            <a:r>
              <a:rPr lang="en-US" sz="2667" dirty="0">
                <a:solidFill>
                  <a:srgbClr val="771B61"/>
                </a:solidFill>
                <a:latin typeface="Calibri"/>
              </a:rPr>
              <a:t>Be a </a:t>
            </a:r>
            <a:r>
              <a:rPr lang="en-US" sz="2667" b="1" i="1" dirty="0">
                <a:solidFill>
                  <a:srgbClr val="771B61"/>
                </a:solidFill>
                <a:latin typeface="Calibri"/>
              </a:rPr>
              <a:t>Powerbroker</a:t>
            </a:r>
            <a:r>
              <a:rPr lang="en-US" sz="2667" dirty="0">
                <a:solidFill>
                  <a:srgbClr val="771B61"/>
                </a:solidFill>
                <a:latin typeface="Calibri"/>
              </a:rPr>
              <a:t> </a:t>
            </a:r>
          </a:p>
        </p:txBody>
      </p:sp>
    </p:spTree>
    <p:extLst>
      <p:ext uri="{BB962C8B-B14F-4D97-AF65-F5344CB8AC3E}">
        <p14:creationId xmlns:p14="http://schemas.microsoft.com/office/powerpoint/2010/main" val="11374619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1515486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Autofit/>
          </a:bodyPr>
          <a:lstStyle/>
          <a:p>
            <a:pPr algn="l"/>
            <a:r>
              <a:rPr lang="en-US" sz="3200">
                <a:solidFill>
                  <a:schemeClr val="tx1"/>
                </a:solidFill>
              </a:rPr>
              <a:t>UPSTANDER</a:t>
            </a:r>
            <a:r>
              <a:rPr lang="en-US" sz="3200" b="0">
                <a:solidFill>
                  <a:schemeClr val="tx1"/>
                </a:solidFill>
              </a:rPr>
              <a:t> Badge Buddy</a:t>
            </a:r>
          </a:p>
        </p:txBody>
      </p:sp>
      <p:pic>
        <p:nvPicPr>
          <p:cNvPr id="5" name="Content Placeholder 5">
            <a:extLst>
              <a:ext uri="{FF2B5EF4-FFF2-40B4-BE49-F238E27FC236}">
                <a16:creationId xmlns:a16="http://schemas.microsoft.com/office/drawing/2014/main" id="{7D36F5FC-5CEE-2E4B-88D6-BFDD9D8FDBF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7875" t="35051" r="27875" b="33504"/>
          <a:stretch/>
        </p:blipFill>
        <p:spPr>
          <a:xfrm>
            <a:off x="1524000" y="1839132"/>
            <a:ext cx="4360189" cy="3964981"/>
          </a:xfrm>
          <a:ln>
            <a:solidFill>
              <a:schemeClr val="tx1"/>
            </a:solidFill>
          </a:ln>
        </p:spPr>
      </p:pic>
      <p:pic>
        <p:nvPicPr>
          <p:cNvPr id="7" name="Content Placeholder 8">
            <a:extLst>
              <a:ext uri="{FF2B5EF4-FFF2-40B4-BE49-F238E27FC236}">
                <a16:creationId xmlns:a16="http://schemas.microsoft.com/office/drawing/2014/main" id="{BC168826-87FA-F64E-A18D-4669A7C52D1D}"/>
              </a:ext>
            </a:extLst>
          </p:cNvPr>
          <p:cNvPicPr>
            <a:picLocks noChangeAspect="1"/>
          </p:cNvPicPr>
          <p:nvPr/>
        </p:nvPicPr>
        <p:blipFill rotWithShape="1">
          <a:blip r:embed="rId4">
            <a:extLst>
              <a:ext uri="{28A0092B-C50C-407E-A947-70E740481C1C}">
                <a14:useLocalDpi xmlns:a14="http://schemas.microsoft.com/office/drawing/2010/main" val="0"/>
              </a:ext>
            </a:extLst>
          </a:blip>
          <a:srcRect l="27113" t="39860" r="27113" b="32688"/>
          <a:stretch/>
        </p:blipFill>
        <p:spPr>
          <a:xfrm>
            <a:off x="6095835" y="1839134"/>
            <a:ext cx="4572165" cy="3964980"/>
          </a:xfrm>
          <a:prstGeom prst="rect">
            <a:avLst/>
          </a:prstGeom>
          <a:ln>
            <a:solidFill>
              <a:schemeClr val="tx1"/>
            </a:solidFill>
          </a:ln>
        </p:spPr>
      </p:pic>
    </p:spTree>
    <p:extLst>
      <p:ext uri="{BB962C8B-B14F-4D97-AF65-F5344CB8AC3E}">
        <p14:creationId xmlns:p14="http://schemas.microsoft.com/office/powerpoint/2010/main" val="12169846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Autofit/>
          </a:bodyPr>
          <a:lstStyle/>
          <a:p>
            <a:pPr algn="l"/>
            <a:r>
              <a:rPr lang="en-US" sz="3200">
                <a:solidFill>
                  <a:schemeClr val="tx1"/>
                </a:solidFill>
              </a:rPr>
              <a:t>UPSTANDER</a:t>
            </a:r>
            <a:r>
              <a:rPr lang="en-US" sz="3200" b="0">
                <a:solidFill>
                  <a:schemeClr val="tx1"/>
                </a:solidFill>
              </a:rPr>
              <a:t> Badge Reel Holder and Lanyard</a:t>
            </a:r>
          </a:p>
        </p:txBody>
      </p:sp>
      <p:sp>
        <p:nvSpPr>
          <p:cNvPr id="6" name="Content Placeholder 5">
            <a:extLst>
              <a:ext uri="{FF2B5EF4-FFF2-40B4-BE49-F238E27FC236}">
                <a16:creationId xmlns:a16="http://schemas.microsoft.com/office/drawing/2014/main" id="{95696098-53B7-9740-8957-F0C99C43AE72}"/>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8F45040A-210E-044D-A86F-3A135D77288A}"/>
              </a:ext>
            </a:extLst>
          </p:cNvPr>
          <p:cNvPicPr>
            <a:picLocks noChangeAspect="1"/>
          </p:cNvPicPr>
          <p:nvPr/>
        </p:nvPicPr>
        <p:blipFill>
          <a:blip r:embed="rId3"/>
          <a:stretch>
            <a:fillRect/>
          </a:stretch>
        </p:blipFill>
        <p:spPr>
          <a:xfrm>
            <a:off x="2686378" y="1857866"/>
            <a:ext cx="2805189" cy="4016964"/>
          </a:xfrm>
          <a:prstGeom prst="rect">
            <a:avLst/>
          </a:prstGeom>
        </p:spPr>
      </p:pic>
      <p:pic>
        <p:nvPicPr>
          <p:cNvPr id="9" name="Picture 8">
            <a:extLst>
              <a:ext uri="{FF2B5EF4-FFF2-40B4-BE49-F238E27FC236}">
                <a16:creationId xmlns:a16="http://schemas.microsoft.com/office/drawing/2014/main" id="{707A8AF4-6355-F14B-B43A-E6AE44DBA217}"/>
              </a:ext>
            </a:extLst>
          </p:cNvPr>
          <p:cNvPicPr>
            <a:picLocks noChangeAspect="1"/>
          </p:cNvPicPr>
          <p:nvPr/>
        </p:nvPicPr>
        <p:blipFill>
          <a:blip r:embed="rId4"/>
          <a:stretch>
            <a:fillRect/>
          </a:stretch>
        </p:blipFill>
        <p:spPr>
          <a:xfrm>
            <a:off x="6474619" y="1857866"/>
            <a:ext cx="3429408" cy="4016964"/>
          </a:xfrm>
          <a:prstGeom prst="rect">
            <a:avLst/>
          </a:prstGeom>
        </p:spPr>
      </p:pic>
    </p:spTree>
    <p:extLst>
      <p:ext uri="{BB962C8B-B14F-4D97-AF65-F5344CB8AC3E}">
        <p14:creationId xmlns:p14="http://schemas.microsoft.com/office/powerpoint/2010/main" val="100305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Autofit/>
          </a:bodyPr>
          <a:lstStyle/>
          <a:p>
            <a:pPr algn="l"/>
            <a:r>
              <a:rPr lang="en-US" sz="3200">
                <a:solidFill>
                  <a:schemeClr val="tx1"/>
                </a:solidFill>
              </a:rPr>
              <a:t>PLEDGE TO FIGHT INJUSTICE</a:t>
            </a:r>
          </a:p>
        </p:txBody>
      </p:sp>
      <p:sp>
        <p:nvSpPr>
          <p:cNvPr id="6" name="TextBox 5">
            <a:extLst>
              <a:ext uri="{FF2B5EF4-FFF2-40B4-BE49-F238E27FC236}">
                <a16:creationId xmlns:a16="http://schemas.microsoft.com/office/drawing/2014/main" id="{AF07BC15-9991-4342-B6B1-805A120B2E3D}"/>
              </a:ext>
            </a:extLst>
          </p:cNvPr>
          <p:cNvSpPr txBox="1"/>
          <p:nvPr/>
        </p:nvSpPr>
        <p:spPr>
          <a:xfrm>
            <a:off x="1981200" y="1729129"/>
            <a:ext cx="8229600" cy="4154984"/>
          </a:xfrm>
          <a:prstGeom prst="rect">
            <a:avLst/>
          </a:prstGeom>
          <a:noFill/>
        </p:spPr>
        <p:txBody>
          <a:bodyPr wrap="square" rtlCol="0">
            <a:spAutoFit/>
          </a:bodyPr>
          <a:lstStyle/>
          <a:p>
            <a:pPr marL="342891" indent="-342891" defTabSz="1219170">
              <a:buFont typeface="Wingdings" panose="05000000000000000000" pitchFamily="2" charset="2"/>
              <a:buChar char="ü"/>
            </a:pPr>
            <a:r>
              <a:rPr lang="en-US" sz="2400">
                <a:solidFill>
                  <a:srgbClr val="771B61"/>
                </a:solidFill>
                <a:latin typeface="Calibri"/>
              </a:rPr>
              <a:t>I will stay engaged and celebrate diversity, equity, &amp; inclusion</a:t>
            </a:r>
          </a:p>
          <a:p>
            <a:pPr marL="342891" indent="-342891" defTabSz="1219170">
              <a:buFont typeface="Wingdings" panose="05000000000000000000" pitchFamily="2" charset="2"/>
              <a:buChar char="ü"/>
            </a:pPr>
            <a:r>
              <a:rPr lang="en-US" sz="2400">
                <a:solidFill>
                  <a:srgbClr val="771B61"/>
                </a:solidFill>
                <a:latin typeface="Calibri"/>
              </a:rPr>
              <a:t>I will be open &amp; speak my truth, allowing others to do the same</a:t>
            </a:r>
          </a:p>
          <a:p>
            <a:pPr marL="342891" indent="-342891" defTabSz="1219170">
              <a:buFont typeface="Wingdings" panose="05000000000000000000" pitchFamily="2" charset="2"/>
              <a:buChar char="ü"/>
            </a:pPr>
            <a:r>
              <a:rPr lang="en-US" sz="2400">
                <a:solidFill>
                  <a:srgbClr val="771B61"/>
                </a:solidFill>
                <a:latin typeface="Calibri"/>
              </a:rPr>
              <a:t>I will acknowledge and apologize for any bias and/or microaggression I may commit</a:t>
            </a:r>
          </a:p>
          <a:p>
            <a:pPr marL="342891" indent="-342891" defTabSz="1219170">
              <a:buFont typeface="Wingdings" panose="05000000000000000000" pitchFamily="2" charset="2"/>
              <a:buChar char="ü"/>
            </a:pPr>
            <a:r>
              <a:rPr lang="en-US" sz="2400">
                <a:solidFill>
                  <a:srgbClr val="771B61"/>
                </a:solidFill>
                <a:latin typeface="Calibri"/>
              </a:rPr>
              <a:t>I will allow myself to experience discomfort to support my colleagues, push past it, confront it and use it to effect positive change</a:t>
            </a:r>
          </a:p>
          <a:p>
            <a:pPr marL="342891" indent="-342891" defTabSz="1219170">
              <a:buFont typeface="Wingdings" panose="05000000000000000000" pitchFamily="2" charset="2"/>
              <a:buChar char="ü"/>
            </a:pPr>
            <a:r>
              <a:rPr lang="en-US" sz="2400">
                <a:solidFill>
                  <a:srgbClr val="771B61"/>
                </a:solidFill>
                <a:latin typeface="Calibri"/>
              </a:rPr>
              <a:t>I promise not to be silent and ACT in the face of injustice or mistreatment to anyone</a:t>
            </a:r>
          </a:p>
          <a:p>
            <a:pPr defTabSz="1219170"/>
            <a:endParaRPr lang="en-US" sz="2400">
              <a:solidFill>
                <a:srgbClr val="771B61"/>
              </a:solidFill>
              <a:latin typeface="Calibri"/>
            </a:endParaRPr>
          </a:p>
        </p:txBody>
      </p:sp>
      <p:sp>
        <p:nvSpPr>
          <p:cNvPr id="3" name="Rectangle 2">
            <a:extLst>
              <a:ext uri="{FF2B5EF4-FFF2-40B4-BE49-F238E27FC236}">
                <a16:creationId xmlns:a16="http://schemas.microsoft.com/office/drawing/2014/main" id="{EF0C27AB-4610-9046-98B5-082CEDDA8035}"/>
              </a:ext>
            </a:extLst>
          </p:cNvPr>
          <p:cNvSpPr/>
          <p:nvPr/>
        </p:nvSpPr>
        <p:spPr>
          <a:xfrm>
            <a:off x="2147454" y="5699678"/>
            <a:ext cx="8063345" cy="523028"/>
          </a:xfrm>
          <a:prstGeom prst="rect">
            <a:avLst/>
          </a:prstGeom>
        </p:spPr>
        <p:txBody>
          <a:bodyPr wrap="square">
            <a:spAutoFit/>
          </a:bodyPr>
          <a:lstStyle/>
          <a:p>
            <a:pPr defTabSz="685783">
              <a:defRPr/>
            </a:pPr>
            <a:r>
              <a:rPr lang="en-US" sz="933">
                <a:solidFill>
                  <a:srgbClr val="771B61"/>
                </a:solidFill>
                <a:latin typeface="Calibri Light" panose="020F0302020204030204"/>
              </a:rPr>
              <a:t>Acosta, David MD; Ackerman-Barger, </a:t>
            </a:r>
            <a:r>
              <a:rPr lang="en-US" sz="933" err="1">
                <a:solidFill>
                  <a:srgbClr val="771B61"/>
                </a:solidFill>
                <a:latin typeface="Calibri Light" panose="020F0302020204030204"/>
              </a:rPr>
              <a:t>Kupiri</a:t>
            </a:r>
            <a:r>
              <a:rPr lang="en-US" sz="933">
                <a:solidFill>
                  <a:srgbClr val="771B61"/>
                </a:solidFill>
                <a:latin typeface="Calibri Light" panose="020F0302020204030204"/>
              </a:rPr>
              <a:t> PhD, RN Breaking the Silence: Time to Talk About Race and Racism, Academic Medicine: March 2017 - Volume 92 - Issue 3 - p 285-288. </a:t>
            </a:r>
            <a:r>
              <a:rPr lang="en-US" sz="933" err="1">
                <a:solidFill>
                  <a:srgbClr val="771B61"/>
                </a:solidFill>
                <a:latin typeface="Calibri Light" panose="020F0302020204030204"/>
              </a:rPr>
              <a:t>Olayiwola</a:t>
            </a:r>
            <a:r>
              <a:rPr lang="en-US" sz="933">
                <a:solidFill>
                  <a:srgbClr val="771B61"/>
                </a:solidFill>
                <a:latin typeface="Calibri Light" panose="020F0302020204030204"/>
              </a:rPr>
              <a:t> JN. Racism in Medicine: Shifting the Power. Annals of Family Medicine. 2016 May;14(3):267-269..  </a:t>
            </a:r>
          </a:p>
          <a:p>
            <a:pPr defTabSz="685783">
              <a:defRPr/>
            </a:pPr>
            <a:r>
              <a:rPr lang="en-US" sz="933" b="1">
                <a:solidFill>
                  <a:srgbClr val="771B61"/>
                </a:solidFill>
                <a:latin typeface="Calibri Light" panose="020F0302020204030204"/>
              </a:rPr>
              <a:t>Adapted  from Well Toolkit</a:t>
            </a:r>
          </a:p>
        </p:txBody>
      </p:sp>
    </p:spTree>
    <p:extLst>
      <p:ext uri="{BB962C8B-B14F-4D97-AF65-F5344CB8AC3E}">
        <p14:creationId xmlns:p14="http://schemas.microsoft.com/office/powerpoint/2010/main" val="26644146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Autofit/>
          </a:bodyPr>
          <a:lstStyle/>
          <a:p>
            <a:pPr algn="l"/>
            <a:r>
              <a:rPr lang="en-US" sz="3200" b="0" dirty="0">
                <a:solidFill>
                  <a:schemeClr val="tx1"/>
                </a:solidFill>
              </a:rPr>
              <a:t>RESOURCES: Suggested Reading &amp; Videos to Promote Awareness</a:t>
            </a:r>
          </a:p>
        </p:txBody>
      </p:sp>
      <p:sp>
        <p:nvSpPr>
          <p:cNvPr id="6" name="TextBox 5">
            <a:extLst>
              <a:ext uri="{FF2B5EF4-FFF2-40B4-BE49-F238E27FC236}">
                <a16:creationId xmlns:a16="http://schemas.microsoft.com/office/drawing/2014/main" id="{AF07BC15-9991-4342-B6B1-805A120B2E3D}"/>
              </a:ext>
            </a:extLst>
          </p:cNvPr>
          <p:cNvSpPr txBox="1"/>
          <p:nvPr/>
        </p:nvSpPr>
        <p:spPr>
          <a:xfrm>
            <a:off x="1981200" y="1729128"/>
            <a:ext cx="8229600" cy="4359527"/>
          </a:xfrm>
          <a:prstGeom prst="rect">
            <a:avLst/>
          </a:prstGeom>
          <a:noFill/>
        </p:spPr>
        <p:txBody>
          <a:bodyPr wrap="square" rtlCol="0">
            <a:spAutoFit/>
          </a:bodyPr>
          <a:lstStyle/>
          <a:p>
            <a:pPr marL="380990" indent="-380990" defTabSz="1219170">
              <a:buFont typeface="Arial" panose="020B0604020202020204" pitchFamily="34" charset="0"/>
              <a:buChar char="•"/>
            </a:pPr>
            <a:r>
              <a:rPr lang="en-US" sz="2133" i="1" dirty="0">
                <a:solidFill>
                  <a:srgbClr val="771B61"/>
                </a:solidFill>
                <a:latin typeface="Calibri"/>
              </a:rPr>
              <a:t>What Does it Mean To Be White? Developing White Racial Literacy </a:t>
            </a:r>
            <a:r>
              <a:rPr lang="en-US" sz="2133" dirty="0">
                <a:solidFill>
                  <a:srgbClr val="771B61"/>
                </a:solidFill>
                <a:latin typeface="Calibri"/>
              </a:rPr>
              <a:t>by Robin </a:t>
            </a:r>
            <a:r>
              <a:rPr lang="en-US" sz="2133" dirty="0" err="1">
                <a:solidFill>
                  <a:srgbClr val="771B61"/>
                </a:solidFill>
                <a:latin typeface="Calibri"/>
              </a:rPr>
              <a:t>DiAngelo</a:t>
            </a:r>
            <a:r>
              <a:rPr lang="en-US" sz="2133" dirty="0">
                <a:solidFill>
                  <a:srgbClr val="771B61"/>
                </a:solidFill>
                <a:latin typeface="Calibri"/>
              </a:rPr>
              <a:t> </a:t>
            </a:r>
          </a:p>
          <a:p>
            <a:pPr marL="380990" indent="-380990" defTabSz="1219170">
              <a:buFont typeface="Arial" panose="020B0604020202020204" pitchFamily="34" charset="0"/>
              <a:buChar char="•"/>
            </a:pPr>
            <a:r>
              <a:rPr lang="en-US" sz="2133" i="1" dirty="0">
                <a:solidFill>
                  <a:srgbClr val="771B61"/>
                </a:solidFill>
                <a:latin typeface="Calibri"/>
              </a:rPr>
              <a:t>White Fragility </a:t>
            </a:r>
            <a:r>
              <a:rPr lang="en-US" sz="2133" dirty="0">
                <a:solidFill>
                  <a:srgbClr val="771B61"/>
                </a:solidFill>
                <a:latin typeface="Calibri"/>
              </a:rPr>
              <a:t>by Robin </a:t>
            </a:r>
            <a:r>
              <a:rPr lang="en-US" sz="2133" dirty="0" err="1">
                <a:solidFill>
                  <a:srgbClr val="771B61"/>
                </a:solidFill>
                <a:latin typeface="Calibri"/>
              </a:rPr>
              <a:t>DiAngelo</a:t>
            </a:r>
            <a:r>
              <a:rPr lang="en-US" sz="2133" dirty="0">
                <a:solidFill>
                  <a:srgbClr val="771B61"/>
                </a:solidFill>
                <a:latin typeface="Calibri"/>
              </a:rPr>
              <a:t> </a:t>
            </a:r>
          </a:p>
          <a:p>
            <a:pPr marL="380990" indent="-380990" defTabSz="1219170">
              <a:buFont typeface="Arial" panose="020B0604020202020204" pitchFamily="34" charset="0"/>
              <a:buChar char="•"/>
            </a:pPr>
            <a:r>
              <a:rPr lang="en-US" sz="2133" i="1" dirty="0">
                <a:solidFill>
                  <a:srgbClr val="771B61"/>
                </a:solidFill>
                <a:latin typeface="Calibri"/>
              </a:rPr>
              <a:t>How to be Anti-Racist </a:t>
            </a:r>
            <a:r>
              <a:rPr lang="en-US" sz="2133" dirty="0">
                <a:solidFill>
                  <a:srgbClr val="771B61"/>
                </a:solidFill>
                <a:latin typeface="Calibri"/>
              </a:rPr>
              <a:t>by </a:t>
            </a:r>
            <a:r>
              <a:rPr lang="en-US" sz="2133" dirty="0" err="1">
                <a:solidFill>
                  <a:srgbClr val="771B61"/>
                </a:solidFill>
                <a:latin typeface="Calibri"/>
              </a:rPr>
              <a:t>Ibram</a:t>
            </a:r>
            <a:r>
              <a:rPr lang="en-US" sz="2133" dirty="0">
                <a:solidFill>
                  <a:srgbClr val="771B61"/>
                </a:solidFill>
                <a:latin typeface="Calibri"/>
              </a:rPr>
              <a:t> X. </a:t>
            </a:r>
            <a:r>
              <a:rPr lang="en-US" sz="2133" dirty="0" err="1">
                <a:solidFill>
                  <a:srgbClr val="771B61"/>
                </a:solidFill>
                <a:latin typeface="Calibri"/>
              </a:rPr>
              <a:t>Kendi</a:t>
            </a:r>
            <a:r>
              <a:rPr lang="en-US" sz="2133" dirty="0">
                <a:solidFill>
                  <a:srgbClr val="771B61"/>
                </a:solidFill>
                <a:latin typeface="Calibri"/>
              </a:rPr>
              <a:t> </a:t>
            </a:r>
          </a:p>
          <a:p>
            <a:pPr marL="380990" indent="-380990" defTabSz="1219170">
              <a:buFont typeface="Arial" panose="020B0604020202020204" pitchFamily="34" charset="0"/>
              <a:buChar char="•"/>
            </a:pPr>
            <a:r>
              <a:rPr lang="en-US" sz="2133" i="1" dirty="0">
                <a:solidFill>
                  <a:srgbClr val="771B61"/>
                </a:solidFill>
                <a:latin typeface="Calibri"/>
              </a:rPr>
              <a:t>Me and White Supremacy </a:t>
            </a:r>
            <a:r>
              <a:rPr lang="en-US" sz="2133" dirty="0">
                <a:solidFill>
                  <a:srgbClr val="771B61"/>
                </a:solidFill>
                <a:latin typeface="Calibri"/>
              </a:rPr>
              <a:t>by Layla </a:t>
            </a:r>
            <a:r>
              <a:rPr lang="en-US" sz="2133" dirty="0" err="1">
                <a:solidFill>
                  <a:srgbClr val="771B61"/>
                </a:solidFill>
                <a:latin typeface="Calibri"/>
              </a:rPr>
              <a:t>Saad</a:t>
            </a:r>
            <a:r>
              <a:rPr lang="en-US" sz="2133" dirty="0">
                <a:solidFill>
                  <a:srgbClr val="771B61"/>
                </a:solidFill>
                <a:latin typeface="Calibri"/>
              </a:rPr>
              <a:t> </a:t>
            </a:r>
          </a:p>
          <a:p>
            <a:pPr marL="380990" indent="-380990" defTabSz="1219170">
              <a:buFont typeface="Arial" panose="020B0604020202020204" pitchFamily="34" charset="0"/>
              <a:buChar char="•"/>
            </a:pPr>
            <a:r>
              <a:rPr lang="en-US" sz="2133" i="1" dirty="0">
                <a:solidFill>
                  <a:srgbClr val="771B61"/>
                </a:solidFill>
                <a:latin typeface="Calibri"/>
              </a:rPr>
              <a:t>Whistling Vivaldi: And Other Clues to How Stereotypes Affect Us (Issues of Our Time) </a:t>
            </a:r>
            <a:r>
              <a:rPr lang="en-US" sz="2133" dirty="0">
                <a:solidFill>
                  <a:srgbClr val="771B61"/>
                </a:solidFill>
                <a:latin typeface="Calibri"/>
              </a:rPr>
              <a:t>by Claude Steele </a:t>
            </a:r>
          </a:p>
          <a:p>
            <a:pPr marL="380990" indent="-380990" defTabSz="1219170">
              <a:buFont typeface="Arial" panose="020B0604020202020204" pitchFamily="34" charset="0"/>
              <a:buChar char="•"/>
            </a:pPr>
            <a:r>
              <a:rPr lang="en-US" sz="2133" i="1" dirty="0">
                <a:solidFill>
                  <a:srgbClr val="771B61"/>
                </a:solidFill>
                <a:latin typeface="Calibri"/>
              </a:rPr>
              <a:t>Allegories on Race and Racism </a:t>
            </a:r>
            <a:r>
              <a:rPr lang="en-US" sz="2133" dirty="0">
                <a:solidFill>
                  <a:srgbClr val="771B61"/>
                </a:solidFill>
                <a:latin typeface="Calibri"/>
              </a:rPr>
              <a:t>by Dr. Camara Jones </a:t>
            </a:r>
            <a:r>
              <a:rPr lang="en-US" sz="1867" dirty="0">
                <a:solidFill>
                  <a:srgbClr val="771B61"/>
                </a:solidFill>
                <a:latin typeface="Calibri"/>
                <a:hlinkClick r:id="rId3"/>
              </a:rPr>
              <a:t>https://www.youtube.com/watch?v=GNhcY6fTyBM</a:t>
            </a:r>
            <a:endParaRPr lang="en-US" sz="1867" dirty="0">
              <a:solidFill>
                <a:srgbClr val="771B61"/>
              </a:solidFill>
              <a:latin typeface="Calibri"/>
            </a:endParaRPr>
          </a:p>
          <a:p>
            <a:pPr marL="380990" indent="-380990" defTabSz="1219170">
              <a:buFont typeface="Arial" panose="020B0604020202020204" pitchFamily="34" charset="0"/>
              <a:buChar char="•"/>
            </a:pPr>
            <a:r>
              <a:rPr lang="en-US" sz="2133" i="1" dirty="0">
                <a:solidFill>
                  <a:srgbClr val="771B61"/>
                </a:solidFill>
                <a:latin typeface="Calibri"/>
              </a:rPr>
              <a:t>Why are they angry with us </a:t>
            </a:r>
            <a:r>
              <a:rPr lang="en-US" sz="2133" dirty="0">
                <a:solidFill>
                  <a:srgbClr val="771B61"/>
                </a:solidFill>
                <a:latin typeface="Calibri"/>
              </a:rPr>
              <a:t>by Larry Davis </a:t>
            </a:r>
          </a:p>
          <a:p>
            <a:pPr marL="380990" indent="-380990" defTabSz="1219170">
              <a:buFont typeface="Arial" panose="020B0604020202020204" pitchFamily="34" charset="0"/>
              <a:buChar char="•"/>
            </a:pPr>
            <a:r>
              <a:rPr lang="en-US" sz="2133" i="1" dirty="0">
                <a:solidFill>
                  <a:srgbClr val="771B61"/>
                </a:solidFill>
                <a:latin typeface="Calibri"/>
              </a:rPr>
              <a:t>Medical Apartheid </a:t>
            </a:r>
            <a:r>
              <a:rPr lang="en-US" sz="2133" dirty="0">
                <a:solidFill>
                  <a:srgbClr val="771B61"/>
                </a:solidFill>
                <a:latin typeface="Calibri"/>
              </a:rPr>
              <a:t>by Harriet A. Washington</a:t>
            </a:r>
          </a:p>
          <a:p>
            <a:pPr marL="380990" indent="-380990" defTabSz="1219170">
              <a:buFont typeface="Arial" panose="020B0604020202020204" pitchFamily="34" charset="0"/>
              <a:buChar char="•"/>
            </a:pPr>
            <a:endParaRPr lang="en-US" sz="2133" dirty="0">
              <a:solidFill>
                <a:srgbClr val="771B61"/>
              </a:solidFill>
              <a:latin typeface="Calibri"/>
            </a:endParaRPr>
          </a:p>
          <a:p>
            <a:pPr defTabSz="1219170"/>
            <a:endParaRPr lang="en-US" sz="2400" dirty="0">
              <a:solidFill>
                <a:srgbClr val="771B61"/>
              </a:solidFill>
              <a:latin typeface="Calibri"/>
            </a:endParaRPr>
          </a:p>
        </p:txBody>
      </p:sp>
    </p:spTree>
    <p:extLst>
      <p:ext uri="{BB962C8B-B14F-4D97-AF65-F5344CB8AC3E}">
        <p14:creationId xmlns:p14="http://schemas.microsoft.com/office/powerpoint/2010/main" val="37848882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Autofit/>
          </a:bodyPr>
          <a:lstStyle/>
          <a:p>
            <a:pPr algn="l"/>
            <a:r>
              <a:rPr lang="en-US" sz="3200">
                <a:solidFill>
                  <a:schemeClr val="tx1"/>
                </a:solidFill>
              </a:rPr>
              <a:t>TAKE HOME POINTS</a:t>
            </a:r>
          </a:p>
        </p:txBody>
      </p:sp>
      <p:sp>
        <p:nvSpPr>
          <p:cNvPr id="6" name="TextBox 5">
            <a:extLst>
              <a:ext uri="{FF2B5EF4-FFF2-40B4-BE49-F238E27FC236}">
                <a16:creationId xmlns:a16="http://schemas.microsoft.com/office/drawing/2014/main" id="{AF07BC15-9991-4342-B6B1-805A120B2E3D}"/>
              </a:ext>
            </a:extLst>
          </p:cNvPr>
          <p:cNvSpPr txBox="1"/>
          <p:nvPr/>
        </p:nvSpPr>
        <p:spPr>
          <a:xfrm>
            <a:off x="1981200" y="1729129"/>
            <a:ext cx="8229600" cy="4155561"/>
          </a:xfrm>
          <a:prstGeom prst="rect">
            <a:avLst/>
          </a:prstGeom>
          <a:noFill/>
        </p:spPr>
        <p:txBody>
          <a:bodyPr wrap="square" rtlCol="0">
            <a:spAutoFit/>
          </a:bodyPr>
          <a:lstStyle/>
          <a:p>
            <a:pPr defTabSz="1219170">
              <a:buFont typeface="Arial" panose="020B0604020202020204" pitchFamily="34" charset="0"/>
              <a:buChar char="•"/>
            </a:pPr>
            <a:r>
              <a:rPr lang="en-US" sz="2667" dirty="0">
                <a:solidFill>
                  <a:srgbClr val="771B61"/>
                </a:solidFill>
                <a:latin typeface="Calibri"/>
              </a:rPr>
              <a:t>We all have implicit bias</a:t>
            </a:r>
          </a:p>
          <a:p>
            <a:pPr defTabSz="1219170">
              <a:buFont typeface="Arial" panose="020B0604020202020204" pitchFamily="34" charset="0"/>
              <a:buChar char="•"/>
            </a:pPr>
            <a:r>
              <a:rPr lang="en-US" sz="2667" dirty="0">
                <a:solidFill>
                  <a:srgbClr val="771B61"/>
                </a:solidFill>
                <a:latin typeface="Calibri"/>
              </a:rPr>
              <a:t>Implicit &amp; explicit biases  can lead to </a:t>
            </a:r>
            <a:r>
              <a:rPr lang="en-US" sz="2667" dirty="0" err="1">
                <a:solidFill>
                  <a:srgbClr val="771B61"/>
                </a:solidFill>
                <a:latin typeface="Calibri"/>
              </a:rPr>
              <a:t>microaggressions</a:t>
            </a:r>
            <a:endParaRPr lang="en-US" sz="2667" dirty="0">
              <a:solidFill>
                <a:srgbClr val="771B61"/>
              </a:solidFill>
              <a:latin typeface="Calibri"/>
            </a:endParaRPr>
          </a:p>
          <a:p>
            <a:pPr defTabSz="1219170">
              <a:buFont typeface="Arial" panose="020B0604020202020204" pitchFamily="34" charset="0"/>
              <a:buChar char="•"/>
            </a:pPr>
            <a:r>
              <a:rPr lang="en-US" sz="2667" dirty="0" err="1">
                <a:solidFill>
                  <a:srgbClr val="771B61"/>
                </a:solidFill>
                <a:latin typeface="Calibri"/>
              </a:rPr>
              <a:t>Microaggressions</a:t>
            </a:r>
            <a:r>
              <a:rPr lang="en-US" sz="2667" dirty="0">
                <a:solidFill>
                  <a:srgbClr val="771B61"/>
                </a:solidFill>
                <a:latin typeface="Calibri"/>
              </a:rPr>
              <a:t> are like mosquito bites or “hundreds of papercuts” which may seem small in nature, but very painful in impact</a:t>
            </a:r>
          </a:p>
          <a:p>
            <a:pPr defTabSz="1219170">
              <a:buFont typeface="Arial" panose="020B0604020202020204" pitchFamily="34" charset="0"/>
              <a:buChar char="•"/>
            </a:pPr>
            <a:r>
              <a:rPr lang="en-US" sz="2667" dirty="0">
                <a:solidFill>
                  <a:srgbClr val="771B61"/>
                </a:solidFill>
                <a:latin typeface="Calibri"/>
              </a:rPr>
              <a:t>Need for everyone to become an </a:t>
            </a:r>
            <a:r>
              <a:rPr lang="en-US" sz="2667" dirty="0" err="1">
                <a:solidFill>
                  <a:srgbClr val="771B61"/>
                </a:solidFill>
                <a:latin typeface="Calibri"/>
              </a:rPr>
              <a:t>Upstander</a:t>
            </a:r>
            <a:r>
              <a:rPr lang="en-US" sz="2667" dirty="0">
                <a:solidFill>
                  <a:srgbClr val="771B61"/>
                </a:solidFill>
                <a:latin typeface="Calibri"/>
              </a:rPr>
              <a:t> -&gt; changing our culture</a:t>
            </a:r>
          </a:p>
          <a:p>
            <a:pPr defTabSz="1219170">
              <a:buFont typeface="Arial" panose="020B0604020202020204" pitchFamily="34" charset="0"/>
              <a:buChar char="•"/>
            </a:pPr>
            <a:r>
              <a:rPr lang="en-US" sz="2667" dirty="0">
                <a:solidFill>
                  <a:srgbClr val="771B61"/>
                </a:solidFill>
                <a:latin typeface="Calibri"/>
              </a:rPr>
              <a:t>Be supportive with mentorship and </a:t>
            </a:r>
            <a:r>
              <a:rPr lang="en-US" sz="2667" dirty="0" err="1">
                <a:solidFill>
                  <a:srgbClr val="771B61"/>
                </a:solidFill>
                <a:latin typeface="Calibri"/>
              </a:rPr>
              <a:t>allyship</a:t>
            </a:r>
            <a:r>
              <a:rPr lang="en-US" sz="2667" dirty="0">
                <a:solidFill>
                  <a:srgbClr val="771B61"/>
                </a:solidFill>
                <a:latin typeface="Calibri"/>
              </a:rPr>
              <a:t> to our colleagues in the face of </a:t>
            </a:r>
            <a:r>
              <a:rPr lang="en-US" sz="2667" dirty="0" err="1">
                <a:solidFill>
                  <a:srgbClr val="771B61"/>
                </a:solidFill>
                <a:latin typeface="Calibri"/>
              </a:rPr>
              <a:t>microaggressions</a:t>
            </a:r>
            <a:endParaRPr lang="en-US" sz="2667" dirty="0">
              <a:solidFill>
                <a:srgbClr val="771B61"/>
              </a:solidFill>
              <a:latin typeface="Calibri"/>
            </a:endParaRPr>
          </a:p>
          <a:p>
            <a:pPr defTabSz="1219170"/>
            <a:endParaRPr lang="en-US" sz="2400" dirty="0">
              <a:solidFill>
                <a:srgbClr val="771B61"/>
              </a:solidFill>
              <a:latin typeface="Calibri"/>
            </a:endParaRPr>
          </a:p>
        </p:txBody>
      </p:sp>
    </p:spTree>
    <p:extLst>
      <p:ext uri="{BB962C8B-B14F-4D97-AF65-F5344CB8AC3E}">
        <p14:creationId xmlns:p14="http://schemas.microsoft.com/office/powerpoint/2010/main" val="22096320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CDA5-3A20-084C-B185-57BB54D10B69}"/>
              </a:ext>
            </a:extLst>
          </p:cNvPr>
          <p:cNvSpPr>
            <a:spLocks noGrp="1"/>
          </p:cNvSpPr>
          <p:nvPr>
            <p:ph type="title"/>
          </p:nvPr>
        </p:nvSpPr>
        <p:spPr>
          <a:xfrm>
            <a:off x="1981200" y="420309"/>
            <a:ext cx="8229600" cy="1143000"/>
          </a:xfrm>
          <a:ln w="28575">
            <a:solidFill>
              <a:schemeClr val="tx1"/>
            </a:solidFill>
          </a:ln>
        </p:spPr>
        <p:txBody>
          <a:bodyPr>
            <a:noAutofit/>
          </a:bodyPr>
          <a:lstStyle/>
          <a:p>
            <a:pPr algn="l"/>
            <a:r>
              <a:rPr lang="en-US" sz="3200" dirty="0">
                <a:solidFill>
                  <a:schemeClr val="tx1"/>
                </a:solidFill>
              </a:rPr>
              <a:t>Special Thanks</a:t>
            </a:r>
          </a:p>
        </p:txBody>
      </p:sp>
      <p:sp>
        <p:nvSpPr>
          <p:cNvPr id="6" name="TextBox 5">
            <a:extLst>
              <a:ext uri="{FF2B5EF4-FFF2-40B4-BE49-F238E27FC236}">
                <a16:creationId xmlns:a16="http://schemas.microsoft.com/office/drawing/2014/main" id="{AF07BC15-9991-4342-B6B1-805A120B2E3D}"/>
              </a:ext>
            </a:extLst>
          </p:cNvPr>
          <p:cNvSpPr txBox="1"/>
          <p:nvPr/>
        </p:nvSpPr>
        <p:spPr>
          <a:xfrm>
            <a:off x="1981200" y="1729129"/>
            <a:ext cx="8229600" cy="3745128"/>
          </a:xfrm>
          <a:prstGeom prst="rect">
            <a:avLst/>
          </a:prstGeom>
          <a:noFill/>
        </p:spPr>
        <p:txBody>
          <a:bodyPr wrap="square" rtlCol="0">
            <a:spAutoFit/>
          </a:bodyPr>
          <a:lstStyle/>
          <a:p>
            <a:pPr marL="457189" indent="-457189" defTabSz="1219170">
              <a:buFont typeface="Arial" panose="020B0604020202020204" pitchFamily="34" charset="0"/>
              <a:buChar char="•"/>
            </a:pPr>
            <a:r>
              <a:rPr lang="en-US" sz="2667">
                <a:solidFill>
                  <a:srgbClr val="771B61"/>
                </a:solidFill>
                <a:latin typeface="Calibri"/>
              </a:rPr>
              <a:t>Ms. </a:t>
            </a:r>
            <a:r>
              <a:rPr lang="en-US" sz="2667" err="1">
                <a:solidFill>
                  <a:srgbClr val="771B61"/>
                </a:solidFill>
                <a:latin typeface="Calibri"/>
              </a:rPr>
              <a:t>Jacqelyn</a:t>
            </a:r>
            <a:r>
              <a:rPr lang="en-US" sz="2667">
                <a:solidFill>
                  <a:srgbClr val="771B61"/>
                </a:solidFill>
                <a:latin typeface="Calibri"/>
              </a:rPr>
              <a:t> Johnson for her creative skills in helping us design the badge buddy</a:t>
            </a:r>
          </a:p>
          <a:p>
            <a:pPr marL="457189" indent="-457189" defTabSz="1219170">
              <a:buFont typeface="Arial" panose="020B0604020202020204" pitchFamily="34" charset="0"/>
              <a:buChar char="•"/>
            </a:pPr>
            <a:r>
              <a:rPr lang="en-US" sz="2667">
                <a:solidFill>
                  <a:srgbClr val="771B61"/>
                </a:solidFill>
                <a:latin typeface="Calibri"/>
              </a:rPr>
              <a:t>Dr. Sara Myers for the idea of a badge buddy for Upstanders</a:t>
            </a:r>
          </a:p>
          <a:p>
            <a:pPr marL="457189" indent="-457189" defTabSz="1219170">
              <a:buFont typeface="Arial" panose="020B0604020202020204" pitchFamily="34" charset="0"/>
              <a:buChar char="•"/>
            </a:pPr>
            <a:r>
              <a:rPr lang="en-US" sz="2667">
                <a:solidFill>
                  <a:srgbClr val="771B61"/>
                </a:solidFill>
                <a:latin typeface="Calibri"/>
              </a:rPr>
              <a:t>Drs. </a:t>
            </a:r>
            <a:r>
              <a:rPr lang="en-US" sz="2667" err="1">
                <a:solidFill>
                  <a:srgbClr val="771B61"/>
                </a:solidFill>
                <a:latin typeface="Calibri"/>
              </a:rPr>
              <a:t>Eloho</a:t>
            </a:r>
            <a:r>
              <a:rPr lang="en-US" sz="2667">
                <a:solidFill>
                  <a:srgbClr val="771B61"/>
                </a:solidFill>
                <a:latin typeface="Calibri"/>
              </a:rPr>
              <a:t> </a:t>
            </a:r>
            <a:r>
              <a:rPr lang="en-US" sz="2667" err="1">
                <a:solidFill>
                  <a:srgbClr val="771B61"/>
                </a:solidFill>
                <a:latin typeface="Calibri"/>
              </a:rPr>
              <a:t>Ufomata</a:t>
            </a:r>
            <a:r>
              <a:rPr lang="en-US" sz="2667">
                <a:solidFill>
                  <a:srgbClr val="771B61"/>
                </a:solidFill>
                <a:latin typeface="Calibri"/>
              </a:rPr>
              <a:t>, </a:t>
            </a:r>
            <a:r>
              <a:rPr lang="en-US" sz="2667" err="1">
                <a:solidFill>
                  <a:srgbClr val="771B61"/>
                </a:solidFill>
                <a:latin typeface="Calibri"/>
              </a:rPr>
              <a:t>Alda</a:t>
            </a:r>
            <a:r>
              <a:rPr lang="en-US" sz="2667">
                <a:solidFill>
                  <a:srgbClr val="771B61"/>
                </a:solidFill>
                <a:latin typeface="Calibri"/>
              </a:rPr>
              <a:t> Gonzaga, and Eliana </a:t>
            </a:r>
            <a:r>
              <a:rPr lang="en-US" sz="2667" err="1">
                <a:solidFill>
                  <a:srgbClr val="771B61"/>
                </a:solidFill>
                <a:latin typeface="Calibri"/>
              </a:rPr>
              <a:t>Bonifacino</a:t>
            </a:r>
            <a:r>
              <a:rPr lang="en-US" sz="2667">
                <a:solidFill>
                  <a:srgbClr val="771B61"/>
                </a:solidFill>
                <a:latin typeface="Calibri"/>
              </a:rPr>
              <a:t> for giving us permission to adapt a few slides from their </a:t>
            </a:r>
            <a:r>
              <a:rPr lang="en-US" sz="2667" i="1">
                <a:solidFill>
                  <a:srgbClr val="771B61"/>
                </a:solidFill>
                <a:latin typeface="Calibri"/>
              </a:rPr>
              <a:t>Microaggression</a:t>
            </a:r>
            <a:r>
              <a:rPr lang="en-US" sz="2667">
                <a:solidFill>
                  <a:srgbClr val="771B61"/>
                </a:solidFill>
                <a:latin typeface="Calibri"/>
              </a:rPr>
              <a:t> presentation located in the WELL Toolkit https://</a:t>
            </a:r>
            <a:r>
              <a:rPr lang="en-US" sz="2667" err="1">
                <a:solidFill>
                  <a:srgbClr val="771B61"/>
                </a:solidFill>
                <a:latin typeface="Calibri"/>
              </a:rPr>
              <a:t>gmewellness.upmc.com</a:t>
            </a:r>
            <a:endParaRPr lang="en-US" sz="2667">
              <a:solidFill>
                <a:srgbClr val="771B61"/>
              </a:solidFill>
              <a:latin typeface="Calibri"/>
            </a:endParaRPr>
          </a:p>
          <a:p>
            <a:pPr defTabSz="1219170"/>
            <a:endParaRPr lang="en-US" sz="2400">
              <a:solidFill>
                <a:srgbClr val="771B61"/>
              </a:solidFill>
              <a:latin typeface="Calibri"/>
            </a:endParaRPr>
          </a:p>
        </p:txBody>
      </p:sp>
    </p:spTree>
    <p:extLst>
      <p:ext uri="{BB962C8B-B14F-4D97-AF65-F5344CB8AC3E}">
        <p14:creationId xmlns:p14="http://schemas.microsoft.com/office/powerpoint/2010/main" val="2591586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304A14-32D0-4873-B914-423ED7B8DA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AC8004-ABED-0685-E10A-DDFE82B3B5BD}"/>
              </a:ext>
            </a:extLst>
          </p:cNvPr>
          <p:cNvSpPr>
            <a:spLocks noGrp="1"/>
          </p:cNvSpPr>
          <p:nvPr>
            <p:ph type="title"/>
          </p:nvPr>
        </p:nvSpPr>
        <p:spPr>
          <a:xfrm>
            <a:off x="838200" y="365125"/>
            <a:ext cx="5387502" cy="1325563"/>
          </a:xfrm>
        </p:spPr>
        <p:txBody>
          <a:bodyPr>
            <a:normAutofit/>
          </a:bodyPr>
          <a:lstStyle/>
          <a:p>
            <a:r>
              <a:rPr lang="en-US" b="1">
                <a:cs typeface="Calibri Light"/>
              </a:rPr>
              <a:t>Train The Trainers</a:t>
            </a:r>
            <a:endParaRPr lang="en-US" b="1"/>
          </a:p>
        </p:txBody>
      </p:sp>
      <p:pic>
        <p:nvPicPr>
          <p:cNvPr id="13" name="Picture 12">
            <a:extLst>
              <a:ext uri="{FF2B5EF4-FFF2-40B4-BE49-F238E27FC236}">
                <a16:creationId xmlns:a16="http://schemas.microsoft.com/office/drawing/2014/main" id="{65126311-FA21-F80A-FCFA-4A490853970F}"/>
              </a:ext>
            </a:extLst>
          </p:cNvPr>
          <p:cNvPicPr>
            <a:picLocks noChangeAspect="1"/>
          </p:cNvPicPr>
          <p:nvPr/>
        </p:nvPicPr>
        <p:blipFill rotWithShape="1">
          <a:blip r:embed="rId2"/>
          <a:srcRect l="34827" r="19257"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9" name="!!Oval">
            <a:extLst>
              <a:ext uri="{FF2B5EF4-FFF2-40B4-BE49-F238E27FC236}">
                <a16:creationId xmlns:a16="http://schemas.microsoft.com/office/drawing/2014/main" id="{1D460C86-854F-4FB3-ABC2-E823D8FEB9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Arc">
            <a:extLst>
              <a:ext uri="{FF2B5EF4-FFF2-40B4-BE49-F238E27FC236}">
                <a16:creationId xmlns:a16="http://schemas.microsoft.com/office/drawing/2014/main" id="{BB48116A-278A-4CC5-89D3-9DE8E8FF12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D95896A-125A-F9B3-71EE-FE4D965A42DA}"/>
              </a:ext>
            </a:extLst>
          </p:cNvPr>
          <p:cNvGraphicFramePr>
            <a:graphicFrameLocks noGrp="1"/>
          </p:cNvGraphicFramePr>
          <p:nvPr>
            <p:ph idx="1"/>
          </p:nvPr>
        </p:nvGraphicFramePr>
        <p:xfrm>
          <a:off x="838200" y="1825625"/>
          <a:ext cx="538750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659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242EDD83-100A-49BF-B9A7-51ECC9D1574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5D1B24A-4DD5-4E19-AB36-83F6DC712B7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FB20E73D-59AF-4B15-B860-2B6B06FDDF7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28D3A9EC-E996-4484-BADF-E5E140BD89F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6BF9A43-9C11-4554-B818-8364C5D4956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2A4FD710-76B7-4C50-9160-F81F29EEAA5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585E46DD-9B25-4192-A2DA-FD0C37E28D4D}"/>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CC0CC69D-9BEE-44A4-A2AD-53DE12B89A5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FC593-7420-714C-A29A-17D7866213DD}"/>
              </a:ext>
            </a:extLst>
          </p:cNvPr>
          <p:cNvSpPr>
            <a:spLocks noGrp="1"/>
          </p:cNvSpPr>
          <p:nvPr>
            <p:ph type="title"/>
          </p:nvPr>
        </p:nvSpPr>
        <p:spPr/>
        <p:txBody>
          <a:bodyPr/>
          <a:lstStyle/>
          <a:p>
            <a:r>
              <a:rPr lang="en-US" dirty="0"/>
              <a:t>NORMALIZE the culture of Standing UP</a:t>
            </a:r>
          </a:p>
        </p:txBody>
      </p:sp>
      <p:sp>
        <p:nvSpPr>
          <p:cNvPr id="3" name="Subtitle 2">
            <a:extLst>
              <a:ext uri="{FF2B5EF4-FFF2-40B4-BE49-F238E27FC236}">
                <a16:creationId xmlns:a16="http://schemas.microsoft.com/office/drawing/2014/main" id="{18AD3E52-CBCE-DA45-82BC-EB9454860D9A}"/>
              </a:ext>
            </a:extLst>
          </p:cNvPr>
          <p:cNvSpPr>
            <a:spLocks noGrp="1"/>
          </p:cNvSpPr>
          <p:nvPr>
            <p:ph type="subTitle" idx="1"/>
          </p:nvPr>
        </p:nvSpPr>
        <p:spPr>
          <a:xfrm>
            <a:off x="2895601" y="3158413"/>
            <a:ext cx="6624084" cy="742951"/>
          </a:xfrm>
        </p:spPr>
        <p:txBody>
          <a:bodyPr>
            <a:noAutofit/>
          </a:bodyPr>
          <a:lstStyle/>
          <a:p>
            <a:r>
              <a:rPr lang="en-US" sz="2400"/>
              <a:t>Takes time &amp; </a:t>
            </a:r>
            <a:r>
              <a:rPr lang="en-US" sz="2400" dirty="0"/>
              <a:t>practice</a:t>
            </a:r>
          </a:p>
          <a:p>
            <a:r>
              <a:rPr lang="en-US" sz="2400" dirty="0"/>
              <a:t>Become comfortable about the uncomfortable</a:t>
            </a:r>
          </a:p>
        </p:txBody>
      </p:sp>
      <p:sp>
        <p:nvSpPr>
          <p:cNvPr id="4" name="TextBox 3"/>
          <p:cNvSpPr txBox="1"/>
          <p:nvPr/>
        </p:nvSpPr>
        <p:spPr>
          <a:xfrm>
            <a:off x="1800448" y="4195873"/>
            <a:ext cx="5826640" cy="1569660"/>
          </a:xfrm>
          <a:prstGeom prst="rect">
            <a:avLst/>
          </a:prstGeom>
          <a:solidFill>
            <a:schemeClr val="tx1">
              <a:lumMod val="20000"/>
              <a:lumOff val="80000"/>
            </a:schemeClr>
          </a:solidFill>
        </p:spPr>
        <p:txBody>
          <a:bodyPr wrap="square" rtlCol="0">
            <a:spAutoFit/>
          </a:bodyPr>
          <a:lstStyle/>
          <a:p>
            <a:pPr defTabSz="1219170"/>
            <a:r>
              <a:rPr lang="en-US" sz="2400" dirty="0">
                <a:solidFill>
                  <a:srgbClr val="771B61">
                    <a:lumMod val="50000"/>
                  </a:srgbClr>
                </a:solidFill>
                <a:latin typeface="Calibri"/>
              </a:rPr>
              <a:t>Feel free to contact us with any questions/ comments: Dr. Tripp @ </a:t>
            </a:r>
            <a:r>
              <a:rPr lang="en-US" sz="2400" dirty="0" err="1">
                <a:solidFill>
                  <a:srgbClr val="771B61">
                    <a:lumMod val="50000"/>
                  </a:srgbClr>
                </a:solidFill>
                <a:latin typeface="Calibri"/>
              </a:rPr>
              <a:t>tripprp@upmc.edu</a:t>
            </a:r>
            <a:r>
              <a:rPr lang="en-US" sz="2400" dirty="0">
                <a:solidFill>
                  <a:srgbClr val="771B61">
                    <a:lumMod val="50000"/>
                  </a:srgbClr>
                </a:solidFill>
                <a:latin typeface="Calibri"/>
              </a:rPr>
              <a:t>  Dr. Diego @ </a:t>
            </a:r>
            <a:r>
              <a:rPr lang="en-US" sz="2400" dirty="0" err="1">
                <a:solidFill>
                  <a:srgbClr val="771B61">
                    <a:lumMod val="50000"/>
                  </a:srgbClr>
                </a:solidFill>
                <a:latin typeface="Calibri"/>
              </a:rPr>
              <a:t>diegoe@upmc.edu</a:t>
            </a:r>
            <a:r>
              <a:rPr lang="en-US" sz="2400" dirty="0">
                <a:solidFill>
                  <a:srgbClr val="771B61">
                    <a:lumMod val="50000"/>
                  </a:srgbClr>
                </a:solidFill>
                <a:latin typeface="Calibri"/>
              </a:rPr>
              <a:t> </a:t>
            </a:r>
          </a:p>
          <a:p>
            <a:pPr defTabSz="1219170"/>
            <a:endParaRPr lang="en-US" sz="2400" dirty="0">
              <a:solidFill>
                <a:srgbClr val="771B61"/>
              </a:solidFill>
              <a:latin typeface="Calibri"/>
            </a:endParaRPr>
          </a:p>
        </p:txBody>
      </p:sp>
    </p:spTree>
    <p:extLst>
      <p:ext uri="{BB962C8B-B14F-4D97-AF65-F5344CB8AC3E}">
        <p14:creationId xmlns:p14="http://schemas.microsoft.com/office/powerpoint/2010/main" val="2809680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Promoting Professional Behavior and Civility</a:t>
            </a:r>
          </a:p>
        </p:txBody>
      </p:sp>
      <p:sp>
        <p:nvSpPr>
          <p:cNvPr id="5" name="Subtitle 4"/>
          <p:cNvSpPr>
            <a:spLocks noGrp="1"/>
          </p:cNvSpPr>
          <p:nvPr>
            <p:ph type="subTitle" idx="1"/>
          </p:nvPr>
        </p:nvSpPr>
        <p:spPr>
          <a:xfrm>
            <a:off x="1524000" y="3784918"/>
            <a:ext cx="9144000" cy="1655762"/>
          </a:xfrm>
        </p:spPr>
        <p:txBody>
          <a:bodyPr>
            <a:normAutofit/>
          </a:bodyPr>
          <a:lstStyle/>
          <a:p>
            <a:r>
              <a:rPr lang="en-US" dirty="0"/>
              <a:t>Greg Bump, Naudia Jonassaint, Joseph Losee, Jason Rosenstock</a:t>
            </a:r>
          </a:p>
          <a:p>
            <a:r>
              <a:rPr lang="en-US" dirty="0"/>
              <a:t>2/9/23</a:t>
            </a:r>
          </a:p>
        </p:txBody>
      </p:sp>
      <p:sp>
        <p:nvSpPr>
          <p:cNvPr id="2" name="TextBox 1"/>
          <p:cNvSpPr txBox="1"/>
          <p:nvPr/>
        </p:nvSpPr>
        <p:spPr>
          <a:xfrm>
            <a:off x="3244486" y="6217920"/>
            <a:ext cx="89475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With material/guidance provided by Melinda Hamilton, Julie McCausland, and Franklyn Cladis</a:t>
            </a:r>
          </a:p>
        </p:txBody>
      </p:sp>
    </p:spTree>
    <p:extLst>
      <p:ext uri="{BB962C8B-B14F-4D97-AF65-F5344CB8AC3E}">
        <p14:creationId xmlns:p14="http://schemas.microsoft.com/office/powerpoint/2010/main" val="39953079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p:txBody>
          <a:bodyPr/>
          <a:lstStyle/>
          <a:p>
            <a:pPr marL="0" indent="0">
              <a:buNone/>
            </a:pPr>
            <a:r>
              <a:rPr lang="en-US" dirty="0"/>
              <a:t>By the end of this session, participants will be able to:</a:t>
            </a:r>
          </a:p>
          <a:p>
            <a:pPr marL="0" indent="0">
              <a:buNone/>
            </a:pPr>
            <a:endParaRPr lang="en-US" dirty="0"/>
          </a:p>
          <a:p>
            <a:r>
              <a:rPr lang="en-US" dirty="0"/>
              <a:t>Describe the concept of psychological safety and how that affects team performance in a learning environment</a:t>
            </a:r>
          </a:p>
          <a:p>
            <a:endParaRPr lang="en-US" dirty="0"/>
          </a:p>
          <a:p>
            <a:r>
              <a:rPr lang="en-US" dirty="0"/>
              <a:t>State interventions that could be used to improve civility in various work contexts</a:t>
            </a:r>
          </a:p>
          <a:p>
            <a:pPr marL="0" indent="0">
              <a:buNone/>
            </a:pPr>
            <a:endParaRPr lang="en-US" dirty="0"/>
          </a:p>
          <a:p>
            <a:r>
              <a:rPr lang="en-US" dirty="0"/>
              <a:t>Commit to sharing these insights with others in your work groups</a:t>
            </a:r>
          </a:p>
        </p:txBody>
      </p:sp>
      <p:pic>
        <p:nvPicPr>
          <p:cNvPr id="4" name="Picture 3"/>
          <p:cNvPicPr>
            <a:picLocks noChangeAspect="1"/>
          </p:cNvPicPr>
          <p:nvPr/>
        </p:nvPicPr>
        <p:blipFill>
          <a:blip r:embed="rId2"/>
          <a:stretch>
            <a:fillRect/>
          </a:stretch>
        </p:blipFill>
        <p:spPr>
          <a:xfrm>
            <a:off x="8886002" y="0"/>
            <a:ext cx="3305998" cy="2199991"/>
          </a:xfrm>
          <a:prstGeom prst="rect">
            <a:avLst/>
          </a:prstGeom>
        </p:spPr>
      </p:pic>
    </p:spTree>
    <p:extLst>
      <p:ext uri="{BB962C8B-B14F-4D97-AF65-F5344CB8AC3E}">
        <p14:creationId xmlns:p14="http://schemas.microsoft.com/office/powerpoint/2010/main" val="792906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B8B1AA-6663-9C4E-8ED3-8EEE26A7EADA}"/>
              </a:ext>
            </a:extLst>
          </p:cNvPr>
          <p:cNvSpPr>
            <a:spLocks noGrp="1"/>
          </p:cNvSpPr>
          <p:nvPr>
            <p:ph type="title"/>
          </p:nvPr>
        </p:nvSpPr>
        <p:spPr>
          <a:xfrm>
            <a:off x="836676" y="475933"/>
            <a:ext cx="10515600" cy="742024"/>
          </a:xfrm>
        </p:spPr>
        <p:txBody>
          <a:bodyPr>
            <a:normAutofit/>
          </a:bodyPr>
          <a:lstStyle/>
          <a:p>
            <a:r>
              <a:rPr lang="en-US" dirty="0"/>
              <a:t>Scenario </a:t>
            </a:r>
            <a:endParaRPr lang="en-US" dirty="0">
              <a:cs typeface="Calibri Light"/>
            </a:endParaRPr>
          </a:p>
        </p:txBody>
      </p:sp>
      <p:sp>
        <p:nvSpPr>
          <p:cNvPr id="3" name="Content Placeholder 2">
            <a:extLst>
              <a:ext uri="{FF2B5EF4-FFF2-40B4-BE49-F238E27FC236}">
                <a16:creationId xmlns:a16="http://schemas.microsoft.com/office/drawing/2014/main" id="{6AF3F261-424A-D146-965E-7A53828D849B}"/>
              </a:ext>
            </a:extLst>
          </p:cNvPr>
          <p:cNvSpPr>
            <a:spLocks noGrp="1"/>
          </p:cNvSpPr>
          <p:nvPr>
            <p:ph idx="1"/>
          </p:nvPr>
        </p:nvSpPr>
        <p:spPr>
          <a:xfrm>
            <a:off x="321564" y="1217958"/>
            <a:ext cx="11548872" cy="5320004"/>
          </a:xfrm>
        </p:spPr>
        <p:txBody>
          <a:bodyPr vert="horz" lIns="91440" tIns="45720" rIns="91440" bIns="45720" rtlCol="0" anchor="t">
            <a:normAutofit fontScale="62500" lnSpcReduction="20000"/>
          </a:bodyPr>
          <a:lstStyle/>
          <a:p>
            <a:pPr marL="0" indent="0" algn="ctr" fontAlgn="base">
              <a:lnSpc>
                <a:spcPct val="120000"/>
              </a:lnSpc>
              <a:buNone/>
            </a:pPr>
            <a:endParaRPr lang="en-US" sz="1100" b="0" i="0" dirty="0">
              <a:solidFill>
                <a:srgbClr val="000000"/>
              </a:solidFill>
              <a:effectLst/>
              <a:latin typeface="Calibri" panose="020F0502020204030204" pitchFamily="34" charset="0"/>
            </a:endParaRPr>
          </a:p>
          <a:p>
            <a:pPr marL="0" indent="0" algn="l" fontAlgn="base">
              <a:lnSpc>
                <a:spcPct val="170000"/>
              </a:lnSpc>
              <a:spcBef>
                <a:spcPts val="0"/>
              </a:spcBef>
              <a:buNone/>
            </a:pPr>
            <a:r>
              <a:rPr lang="en-US" sz="2900" b="1" i="0" dirty="0">
                <a:solidFill>
                  <a:srgbClr val="000000"/>
                </a:solidFill>
                <a:effectLst/>
                <a:latin typeface="Calibri" panose="020F0502020204030204" pitchFamily="34" charset="0"/>
              </a:rPr>
              <a:t>Resident</a:t>
            </a:r>
            <a:r>
              <a:rPr lang="en-US" sz="2900" b="0" i="0" dirty="0">
                <a:solidFill>
                  <a:srgbClr val="000000"/>
                </a:solidFill>
                <a:effectLst/>
                <a:latin typeface="Calibri" panose="020F0502020204030204" pitchFamily="34" charset="0"/>
              </a:rPr>
              <a:t>: Why are you taking so long?</a:t>
            </a:r>
          </a:p>
          <a:p>
            <a:pPr marL="0" indent="0" fontAlgn="base">
              <a:lnSpc>
                <a:spcPct val="170000"/>
              </a:lnSpc>
              <a:spcBef>
                <a:spcPts val="0"/>
              </a:spcBef>
              <a:buNone/>
            </a:pPr>
            <a:r>
              <a:rPr lang="en-US" sz="2900" b="1" i="0" dirty="0">
                <a:solidFill>
                  <a:srgbClr val="000000"/>
                </a:solidFill>
                <a:effectLst/>
                <a:latin typeface="Calibri" panose="020F0502020204030204" pitchFamily="34" charset="0"/>
              </a:rPr>
              <a:t>MS-3</a:t>
            </a:r>
            <a:r>
              <a:rPr lang="en-US" sz="2900" b="0" i="0" dirty="0">
                <a:solidFill>
                  <a:srgbClr val="000000"/>
                </a:solidFill>
                <a:effectLst/>
                <a:latin typeface="Calibri" panose="020F0502020204030204" pitchFamily="34" charset="0"/>
              </a:rPr>
              <a:t>: I am sorry. I am doing my best.</a:t>
            </a:r>
          </a:p>
          <a:p>
            <a:pPr marL="0" indent="0" algn="just" fontAlgn="base">
              <a:lnSpc>
                <a:spcPct val="170000"/>
              </a:lnSpc>
              <a:spcBef>
                <a:spcPts val="0"/>
              </a:spcBef>
              <a:buNone/>
            </a:pPr>
            <a:r>
              <a:rPr lang="en-US" sz="2900" b="1" i="1" dirty="0">
                <a:solidFill>
                  <a:srgbClr val="000000"/>
                </a:solidFill>
                <a:effectLst/>
                <a:latin typeface="Calibri" panose="020F0502020204030204" pitchFamily="34" charset="0"/>
              </a:rPr>
              <a:t>    After 2 min, the resident gets upset</a:t>
            </a:r>
          </a:p>
          <a:p>
            <a:pPr marL="0" indent="0" algn="l" fontAlgn="base">
              <a:lnSpc>
                <a:spcPct val="170000"/>
              </a:lnSpc>
              <a:spcBef>
                <a:spcPts val="0"/>
              </a:spcBef>
              <a:buNone/>
            </a:pPr>
            <a:r>
              <a:rPr lang="en-US" sz="2900" b="1" i="0" dirty="0">
                <a:solidFill>
                  <a:srgbClr val="000000"/>
                </a:solidFill>
                <a:effectLst/>
                <a:latin typeface="Calibri" panose="020F0502020204030204" pitchFamily="34" charset="0"/>
              </a:rPr>
              <a:t>Resident</a:t>
            </a:r>
            <a:r>
              <a:rPr lang="en-US" sz="2900" b="0" i="0" dirty="0">
                <a:solidFill>
                  <a:srgbClr val="000000"/>
                </a:solidFill>
                <a:effectLst/>
                <a:latin typeface="Calibri" panose="020F0502020204030204" pitchFamily="34" charset="0"/>
              </a:rPr>
              <a:t>: You are doing it all wrong!</a:t>
            </a:r>
          </a:p>
          <a:p>
            <a:pPr marL="0" indent="0" fontAlgn="base">
              <a:lnSpc>
                <a:spcPct val="170000"/>
              </a:lnSpc>
              <a:spcBef>
                <a:spcPts val="0"/>
              </a:spcBef>
              <a:buNone/>
            </a:pPr>
            <a:r>
              <a:rPr lang="en-US" sz="2900" b="1" i="0" dirty="0">
                <a:solidFill>
                  <a:srgbClr val="000000"/>
                </a:solidFill>
                <a:effectLst/>
                <a:latin typeface="Calibri" panose="020F0502020204030204" pitchFamily="34" charset="0"/>
              </a:rPr>
              <a:t>MS-3</a:t>
            </a:r>
            <a:r>
              <a:rPr lang="en-US" sz="2900" b="0" i="0" dirty="0">
                <a:solidFill>
                  <a:srgbClr val="000000"/>
                </a:solidFill>
                <a:effectLst/>
                <a:latin typeface="Calibri" panose="020F0502020204030204" pitchFamily="34" charset="0"/>
              </a:rPr>
              <a:t>: Oh, I am sorry. Can you please show me how to do it right?</a:t>
            </a:r>
          </a:p>
          <a:p>
            <a:pPr marL="0" indent="0" algn="l" fontAlgn="base">
              <a:lnSpc>
                <a:spcPct val="170000"/>
              </a:lnSpc>
              <a:spcBef>
                <a:spcPts val="0"/>
              </a:spcBef>
              <a:buNone/>
            </a:pPr>
            <a:r>
              <a:rPr lang="en-US" sz="2900" b="1" dirty="0">
                <a:solidFill>
                  <a:srgbClr val="000000"/>
                </a:solidFill>
                <a:effectLst/>
                <a:latin typeface="Calibri" panose="020F0502020204030204" pitchFamily="34" charset="0"/>
              </a:rPr>
              <a:t>Resident: Are you serious? You are a third-year medical student and you don't know how to close skin? </a:t>
            </a:r>
          </a:p>
          <a:p>
            <a:pPr marL="0" indent="0" algn="l" fontAlgn="base">
              <a:lnSpc>
                <a:spcPct val="170000"/>
              </a:lnSpc>
              <a:spcBef>
                <a:spcPts val="0"/>
              </a:spcBef>
              <a:buNone/>
            </a:pPr>
            <a:r>
              <a:rPr lang="en-US" sz="2900" b="1" dirty="0">
                <a:solidFill>
                  <a:srgbClr val="000000"/>
                </a:solidFill>
                <a:latin typeface="Calibri" panose="020F0502020204030204" pitchFamily="34" charset="0"/>
              </a:rPr>
              <a:t>  </a:t>
            </a:r>
            <a:r>
              <a:rPr lang="en-US" sz="2900" b="1" dirty="0">
                <a:solidFill>
                  <a:srgbClr val="000000"/>
                </a:solidFill>
                <a:effectLst/>
                <a:latin typeface="Calibri" panose="020F0502020204030204" pitchFamily="34" charset="0"/>
              </a:rPr>
              <a:t>[laughing (nurses and OR tech start laughing too, student feels embarrassed)]</a:t>
            </a:r>
            <a:endParaRPr lang="en-US" sz="2900" b="0" i="0" dirty="0">
              <a:solidFill>
                <a:srgbClr val="000000"/>
              </a:solidFill>
              <a:effectLst/>
              <a:latin typeface="Calibri" panose="020F0502020204030204" pitchFamily="34" charset="0"/>
            </a:endParaRPr>
          </a:p>
          <a:p>
            <a:pPr marL="0" indent="0" fontAlgn="base">
              <a:lnSpc>
                <a:spcPct val="170000"/>
              </a:lnSpc>
              <a:spcBef>
                <a:spcPts val="0"/>
              </a:spcBef>
              <a:buNone/>
            </a:pPr>
            <a:r>
              <a:rPr lang="en-US" sz="2900" b="1" i="0" dirty="0">
                <a:solidFill>
                  <a:srgbClr val="000000"/>
                </a:solidFill>
                <a:effectLst/>
                <a:latin typeface="Calibri" panose="020F0502020204030204" pitchFamily="34" charset="0"/>
              </a:rPr>
              <a:t>MS-3</a:t>
            </a:r>
            <a:r>
              <a:rPr lang="en-US" sz="2900" b="0" i="0" dirty="0">
                <a:solidFill>
                  <a:srgbClr val="000000"/>
                </a:solidFill>
                <a:effectLst/>
                <a:latin typeface="Calibri" panose="020F0502020204030204" pitchFamily="34" charset="0"/>
              </a:rPr>
              <a:t>: I’m sorry</a:t>
            </a:r>
            <a:r>
              <a:rPr lang="en-US" sz="2900" dirty="0">
                <a:solidFill>
                  <a:srgbClr val="000000"/>
                </a:solidFill>
                <a:latin typeface="Calibri" panose="020F0502020204030204" pitchFamily="34" charset="0"/>
              </a:rPr>
              <a:t>! </a:t>
            </a:r>
            <a:r>
              <a:rPr lang="en-US" sz="2900" b="0" i="0" dirty="0">
                <a:solidFill>
                  <a:srgbClr val="000000"/>
                </a:solidFill>
                <a:effectLst/>
                <a:latin typeface="Calibri" panose="020F0502020204030204" pitchFamily="34" charset="0"/>
              </a:rPr>
              <a:t>I didn’t get much surgical exposure prior to this rotation.</a:t>
            </a:r>
          </a:p>
          <a:p>
            <a:pPr marL="0" indent="0" algn="l" fontAlgn="base">
              <a:lnSpc>
                <a:spcPct val="170000"/>
              </a:lnSpc>
              <a:spcBef>
                <a:spcPts val="0"/>
              </a:spcBef>
              <a:buNone/>
            </a:pPr>
            <a:r>
              <a:rPr lang="en-US" sz="2900" b="1" i="0" dirty="0">
                <a:solidFill>
                  <a:srgbClr val="000000"/>
                </a:solidFill>
                <a:effectLst/>
                <a:latin typeface="Calibri" panose="020F0502020204030204" pitchFamily="34" charset="0"/>
              </a:rPr>
              <a:t>Resident</a:t>
            </a:r>
            <a:r>
              <a:rPr lang="en-US" sz="2900" b="0" i="0" dirty="0">
                <a:solidFill>
                  <a:srgbClr val="000000"/>
                </a:solidFill>
                <a:effectLst/>
                <a:latin typeface="Calibri" panose="020F0502020204030204" pitchFamily="34" charset="0"/>
              </a:rPr>
              <a:t>: I think you should consider options other than doing surgery. Medicine might be better for you.</a:t>
            </a:r>
          </a:p>
          <a:p>
            <a:pPr marL="0" indent="0" fontAlgn="base">
              <a:lnSpc>
                <a:spcPct val="170000"/>
              </a:lnSpc>
              <a:spcBef>
                <a:spcPts val="0"/>
              </a:spcBef>
              <a:buNone/>
            </a:pPr>
            <a:r>
              <a:rPr lang="en-US" sz="2900" b="1" i="0" dirty="0">
                <a:solidFill>
                  <a:srgbClr val="000000"/>
                </a:solidFill>
                <a:effectLst/>
                <a:latin typeface="Calibri" panose="020F0502020204030204" pitchFamily="34" charset="0"/>
              </a:rPr>
              <a:t>MS-3</a:t>
            </a:r>
            <a:r>
              <a:rPr lang="en-US" sz="2900" b="0" i="0" dirty="0">
                <a:solidFill>
                  <a:srgbClr val="000000"/>
                </a:solidFill>
                <a:effectLst/>
                <a:latin typeface="Calibri" panose="020F0502020204030204" pitchFamily="34" charset="0"/>
              </a:rPr>
              <a:t>: But I really love surgery and I want to do my best to learn how to do it.</a:t>
            </a:r>
          </a:p>
          <a:p>
            <a:pPr marL="0" indent="0" algn="l" fontAlgn="base">
              <a:lnSpc>
                <a:spcPct val="170000"/>
              </a:lnSpc>
              <a:spcBef>
                <a:spcPts val="0"/>
              </a:spcBef>
              <a:buNone/>
            </a:pPr>
            <a:r>
              <a:rPr lang="en-US" sz="2900" b="1" i="0" dirty="0">
                <a:solidFill>
                  <a:srgbClr val="000000"/>
                </a:solidFill>
                <a:effectLst/>
                <a:latin typeface="Calibri" panose="020F0502020204030204" pitchFamily="34" charset="0"/>
              </a:rPr>
              <a:t>Resident</a:t>
            </a:r>
            <a:r>
              <a:rPr lang="en-US" sz="2900" b="0" i="0" dirty="0">
                <a:solidFill>
                  <a:srgbClr val="000000"/>
                </a:solidFill>
                <a:effectLst/>
                <a:latin typeface="Calibri" panose="020F0502020204030204" pitchFamily="34" charset="0"/>
              </a:rPr>
              <a:t>: It's too late.</a:t>
            </a:r>
          </a:p>
          <a:p>
            <a:pPr marL="0" indent="0" algn="l" fontAlgn="base">
              <a:lnSpc>
                <a:spcPct val="120000"/>
              </a:lnSpc>
              <a:spcBef>
                <a:spcPts val="0"/>
              </a:spcBef>
              <a:buNone/>
            </a:pPr>
            <a:endParaRPr lang="en-US" sz="2500" b="0" i="0" dirty="0">
              <a:solidFill>
                <a:srgbClr val="000000"/>
              </a:solidFill>
              <a:effectLst/>
              <a:latin typeface="Calibri" panose="020F0502020204030204" pitchFamily="34" charset="0"/>
            </a:endParaRPr>
          </a:p>
          <a:p>
            <a:pPr marL="0" indent="0" algn="r" fontAlgn="base">
              <a:lnSpc>
                <a:spcPct val="120000"/>
              </a:lnSpc>
              <a:spcBef>
                <a:spcPts val="0"/>
              </a:spcBef>
              <a:buNone/>
            </a:pPr>
            <a:r>
              <a:rPr lang="en-US" sz="3300" b="1" i="1" dirty="0">
                <a:solidFill>
                  <a:srgbClr val="000000"/>
                </a:solidFill>
                <a:effectLst/>
                <a:latin typeface="Calibri" panose="020F0502020204030204" pitchFamily="34" charset="0"/>
              </a:rPr>
              <a:t>…the resident takes over the closure and does not let the medical student do anything </a:t>
            </a:r>
          </a:p>
        </p:txBody>
      </p:sp>
      <p:sp>
        <p:nvSpPr>
          <p:cNvPr id="4" name="TextBox 3">
            <a:extLst>
              <a:ext uri="{FF2B5EF4-FFF2-40B4-BE49-F238E27FC236}">
                <a16:creationId xmlns:a16="http://schemas.microsoft.com/office/drawing/2014/main" id="{6F62C52F-1036-C3B5-4836-145EC08C9352}"/>
              </a:ext>
            </a:extLst>
          </p:cNvPr>
          <p:cNvSpPr txBox="1"/>
          <p:nvPr/>
        </p:nvSpPr>
        <p:spPr>
          <a:xfrm>
            <a:off x="7237141" y="1249804"/>
            <a:ext cx="4466799" cy="1732141"/>
          </a:xfrm>
          <a:prstGeom prst="rect">
            <a:avLst/>
          </a:prstGeom>
          <a:solidFill>
            <a:schemeClr val="accent1">
              <a:lumMod val="60000"/>
              <a:lumOff val="40000"/>
            </a:schemeClr>
          </a:solidFill>
        </p:spPr>
        <p:txBody>
          <a:bodyPr wrap="square" rtlCol="0">
            <a:spAutoFit/>
          </a:bodyPr>
          <a:lstStyle/>
          <a:p>
            <a:pPr marL="0" marR="0" lvl="0" indent="0" algn="ctr" defTabSz="914400" rtl="0" eaLnBrk="1" fontAlgn="base" latinLnBrk="0" hangingPunct="1">
              <a:lnSpc>
                <a:spcPct val="12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Cue scene - A resident and a medical student are in the OR closing skin at the end of the surgical case. The Attending gives the Medical student (MS-3) the opportunity to “close”.</a:t>
            </a:r>
          </a:p>
        </p:txBody>
      </p:sp>
    </p:spTree>
    <p:extLst>
      <p:ext uri="{BB962C8B-B14F-4D97-AF65-F5344CB8AC3E}">
        <p14:creationId xmlns:p14="http://schemas.microsoft.com/office/powerpoint/2010/main" val="218344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extLst>
    <p:ext uri="{6950BFC3-D8DA-4A85-94F7-54DA5524770B}">
      <p188:commentRel xmlns="" xmlns:p188="http://schemas.microsoft.com/office/powerpoint/2018/8/main" r:id="rId3"/>
    </p:ext>
  </p:extLs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08467" y="-594"/>
            <a:ext cx="6882981" cy="6858594"/>
          </a:xfrm>
          <a:prstGeom prst="rect">
            <a:avLst/>
          </a:prstGeom>
        </p:spPr>
      </p:pic>
      <p:sp>
        <p:nvSpPr>
          <p:cNvPr id="2" name="Title 1"/>
          <p:cNvSpPr>
            <a:spLocks noGrp="1"/>
          </p:cNvSpPr>
          <p:nvPr>
            <p:ph type="title"/>
          </p:nvPr>
        </p:nvSpPr>
        <p:spPr/>
        <p:txBody>
          <a:bodyPr/>
          <a:lstStyle/>
          <a:p>
            <a:r>
              <a:rPr lang="en-US" dirty="0"/>
              <a:t>Scenario:  Discussion</a:t>
            </a:r>
          </a:p>
        </p:txBody>
      </p:sp>
      <p:sp>
        <p:nvSpPr>
          <p:cNvPr id="3" name="Content Placeholder 2"/>
          <p:cNvSpPr>
            <a:spLocks noGrp="1"/>
          </p:cNvSpPr>
          <p:nvPr>
            <p:ph idx="1"/>
          </p:nvPr>
        </p:nvSpPr>
        <p:spPr/>
        <p:txBody>
          <a:bodyPr/>
          <a:lstStyle/>
          <a:p>
            <a:r>
              <a:rPr lang="en-US" dirty="0"/>
              <a:t>Is this uncivil?  Unprofessional?  Mistreatment?</a:t>
            </a:r>
          </a:p>
          <a:p>
            <a:endParaRPr lang="en-US" dirty="0"/>
          </a:p>
          <a:p>
            <a:r>
              <a:rPr lang="en-US" dirty="0"/>
              <a:t>Is this important?</a:t>
            </a:r>
          </a:p>
          <a:p>
            <a:endParaRPr lang="en-US" dirty="0"/>
          </a:p>
          <a:p>
            <a:r>
              <a:rPr lang="en-US" dirty="0"/>
              <a:t>Why does this happen?</a:t>
            </a:r>
          </a:p>
          <a:p>
            <a:pPr marL="0" indent="0">
              <a:buNone/>
            </a:pPr>
            <a:endParaRPr lang="en-US" dirty="0"/>
          </a:p>
        </p:txBody>
      </p:sp>
    </p:spTree>
    <p:extLst>
      <p:ext uri="{BB962C8B-B14F-4D97-AF65-F5344CB8AC3E}">
        <p14:creationId xmlns:p14="http://schemas.microsoft.com/office/powerpoint/2010/main" val="7061710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6156-ADD1-689F-F978-CBC1007E39C2}"/>
              </a:ext>
            </a:extLst>
          </p:cNvPr>
          <p:cNvSpPr>
            <a:spLocks noGrp="1"/>
          </p:cNvSpPr>
          <p:nvPr>
            <p:ph type="title"/>
          </p:nvPr>
        </p:nvSpPr>
        <p:spPr>
          <a:xfrm>
            <a:off x="844420" y="1027906"/>
            <a:ext cx="5385318" cy="4841357"/>
          </a:xfrm>
        </p:spPr>
        <p:txBody>
          <a:bodyPr>
            <a:normAutofit/>
          </a:bodyPr>
          <a:lstStyle/>
          <a:p>
            <a:pPr algn="ctr"/>
            <a:r>
              <a:rPr lang="en-US" sz="4800" dirty="0"/>
              <a:t>Civility and Psychologic Safety are Closely Related</a:t>
            </a:r>
          </a:p>
        </p:txBody>
      </p:sp>
      <p:pic>
        <p:nvPicPr>
          <p:cNvPr id="4" name="Content Placeholder 3">
            <a:extLst>
              <a:ext uri="{FF2B5EF4-FFF2-40B4-BE49-F238E27FC236}">
                <a16:creationId xmlns:a16="http://schemas.microsoft.com/office/drawing/2014/main" id="{8A24B935-33BB-3736-AE85-E0E39B95BD2A}"/>
              </a:ext>
            </a:extLst>
          </p:cNvPr>
          <p:cNvPicPr>
            <a:picLocks noGrp="1" noChangeAspect="1"/>
          </p:cNvPicPr>
          <p:nvPr>
            <p:ph idx="1"/>
          </p:nvPr>
        </p:nvPicPr>
        <p:blipFill>
          <a:blip r:embed="rId2"/>
          <a:stretch>
            <a:fillRect/>
          </a:stretch>
        </p:blipFill>
        <p:spPr>
          <a:xfrm>
            <a:off x="6996242" y="1027906"/>
            <a:ext cx="4351338" cy="4351338"/>
          </a:xfrm>
          <a:prstGeom prst="rect">
            <a:avLst/>
          </a:prstGeom>
        </p:spPr>
      </p:pic>
    </p:spTree>
    <p:extLst>
      <p:ext uri="{BB962C8B-B14F-4D97-AF65-F5344CB8AC3E}">
        <p14:creationId xmlns:p14="http://schemas.microsoft.com/office/powerpoint/2010/main" val="25516083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955A2079-FA98-4876-80F0-72364A7D2E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557188"/>
            <a:ext cx="10515600" cy="1133499"/>
          </a:xfrm>
        </p:spPr>
        <p:txBody>
          <a:bodyPr>
            <a:normAutofit/>
          </a:bodyPr>
          <a:lstStyle/>
          <a:p>
            <a:pPr algn="ctr"/>
            <a:r>
              <a:rPr lang="en-US" b="1" i="1" dirty="0"/>
              <a:t>UN-</a:t>
            </a:r>
            <a:r>
              <a:rPr lang="en-US" b="1" dirty="0"/>
              <a:t>Professionalism in Medical Organizations</a:t>
            </a:r>
          </a:p>
        </p:txBody>
      </p:sp>
      <p:graphicFrame>
        <p:nvGraphicFramePr>
          <p:cNvPr id="5" name="Content Placeholder 2">
            <a:extLst>
              <a:ext uri="{FF2B5EF4-FFF2-40B4-BE49-F238E27FC236}">
                <a16:creationId xmlns:a16="http://schemas.microsoft.com/office/drawing/2014/main" id="{1E37A1B1-F09A-4B95-8AD0-9726C5D9BFAF}"/>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261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2D87-1C34-4693-BB28-51FF4D42D18A}"/>
              </a:ext>
            </a:extLst>
          </p:cNvPr>
          <p:cNvSpPr>
            <a:spLocks noGrp="1"/>
          </p:cNvSpPr>
          <p:nvPr>
            <p:ph type="title"/>
          </p:nvPr>
        </p:nvSpPr>
        <p:spPr>
          <a:xfrm>
            <a:off x="838200" y="319858"/>
            <a:ext cx="10515600" cy="654098"/>
          </a:xfrm>
        </p:spPr>
        <p:txBody>
          <a:bodyPr>
            <a:normAutofit/>
          </a:bodyPr>
          <a:lstStyle/>
          <a:p>
            <a:pPr algn="ctr"/>
            <a:r>
              <a:rPr lang="en-US" sz="3600" b="1">
                <a:cs typeface="Calibri Light"/>
              </a:rPr>
              <a:t>Uncivil Behaviors – Effects </a:t>
            </a:r>
            <a:endParaRPr lang="en-US" sz="2800" b="1">
              <a:cs typeface="Calibri Light"/>
            </a:endParaRPr>
          </a:p>
        </p:txBody>
      </p:sp>
      <p:graphicFrame>
        <p:nvGraphicFramePr>
          <p:cNvPr id="6" name="Content Placeholder 2">
            <a:extLst>
              <a:ext uri="{FF2B5EF4-FFF2-40B4-BE49-F238E27FC236}">
                <a16:creationId xmlns:a16="http://schemas.microsoft.com/office/drawing/2014/main" id="{631C8E90-D39A-449B-884B-C63163BA75B2}"/>
              </a:ext>
            </a:extLst>
          </p:cNvPr>
          <p:cNvGraphicFramePr>
            <a:graphicFrameLocks noGrp="1"/>
          </p:cNvGraphicFramePr>
          <p:nvPr>
            <p:ph idx="1"/>
          </p:nvPr>
        </p:nvGraphicFramePr>
        <p:xfrm>
          <a:off x="838200" y="973091"/>
          <a:ext cx="10515600" cy="5203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CAF1F73-67E7-4208-B645-AC4125BF5071}"/>
              </a:ext>
            </a:extLst>
          </p:cNvPr>
          <p:cNvSpPr txBox="1"/>
          <p:nvPr/>
        </p:nvSpPr>
        <p:spPr>
          <a:xfrm>
            <a:off x="838954" y="6460864"/>
            <a:ext cx="113530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Wallace S. PPSA 2017 Vol 14(2) Bullying in Healthcare: A Disruptive Force Linked to Compromised Patient Safety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Calibri"/>
              </a:rPr>
              <a:t>​</a:t>
            </a: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D0B2BF77-329C-4F6E-89AE-20407ED3E1AE}"/>
              </a:ext>
            </a:extLst>
          </p:cNvPr>
          <p:cNvSpPr/>
          <p:nvPr/>
        </p:nvSpPr>
        <p:spPr>
          <a:xfrm>
            <a:off x="836763" y="3762555"/>
            <a:ext cx="5103961" cy="20272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8335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0">
            <a:extLst>
              <a:ext uri="{FF2B5EF4-FFF2-40B4-BE49-F238E27FC236}">
                <a16:creationId xmlns:a16="http://schemas.microsoft.com/office/drawing/2014/main" id="{256B2C21-A230-48C0-8DF1-C46611373C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383" y="6212624"/>
            <a:ext cx="12201755" cy="627944"/>
          </a:xfrm>
          <a:solidFill>
            <a:schemeClr val="bg1"/>
          </a:solidFill>
        </p:spPr>
        <p:txBody>
          <a:bodyPr anchor="b">
            <a:normAutofit fontScale="90000"/>
          </a:bodyPr>
          <a:lstStyle/>
          <a:p>
            <a:r>
              <a:rPr lang="en-US" sz="2800" i="1" dirty="0">
                <a:solidFill>
                  <a:srgbClr val="002060"/>
                </a:solidFill>
              </a:rPr>
              <a:t>Institute for Safe Medical Practice  Survey 2013 – 2021 survey outcome was the same as 2013</a:t>
            </a:r>
            <a:endParaRPr lang="en-US" sz="2800" i="1" dirty="0">
              <a:solidFill>
                <a:srgbClr val="002060"/>
              </a:solidFill>
              <a:cs typeface="Calibri Light"/>
            </a:endParaRPr>
          </a:p>
        </p:txBody>
      </p:sp>
      <p:graphicFrame>
        <p:nvGraphicFramePr>
          <p:cNvPr id="18" name="Content Placeholder 2">
            <a:extLst>
              <a:ext uri="{FF2B5EF4-FFF2-40B4-BE49-F238E27FC236}">
                <a16:creationId xmlns:a16="http://schemas.microsoft.com/office/drawing/2014/main" id="{861E1211-4B0D-4273-9870-58B426DF0F44}"/>
              </a:ext>
            </a:extLst>
          </p:cNvPr>
          <p:cNvGraphicFramePr>
            <a:graphicFrameLocks noGrp="1"/>
          </p:cNvGraphicFramePr>
          <p:nvPr>
            <p:ph idx="1"/>
          </p:nvPr>
        </p:nvGraphicFramePr>
        <p:xfrm>
          <a:off x="4258071" y="132214"/>
          <a:ext cx="7845776" cy="6560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Box 23">
            <a:extLst>
              <a:ext uri="{FF2B5EF4-FFF2-40B4-BE49-F238E27FC236}">
                <a16:creationId xmlns:a16="http://schemas.microsoft.com/office/drawing/2014/main" id="{8A336D0C-DA3C-4DA4-898C-6D0B98E633B0}"/>
              </a:ext>
            </a:extLst>
          </p:cNvPr>
          <p:cNvSpPr txBox="1"/>
          <p:nvPr/>
        </p:nvSpPr>
        <p:spPr>
          <a:xfrm>
            <a:off x="-5750" y="756250"/>
            <a:ext cx="382150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Prevalence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Uncivil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Behavior</a:t>
            </a:r>
            <a:endParaRPr kumimoji="0" lang="en-US" sz="60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4625701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5A04CF-97D4-4FF7-B359-C546B1F62E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DE7243B-5109-444B-8FAF-7437C66BC0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C5D6221-DA7B-4611-AA26-7D8E349FDE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9B45D8-4037-4F27-A924-93DAC75189D0}"/>
              </a:ext>
            </a:extLst>
          </p:cNvPr>
          <p:cNvSpPr>
            <a:spLocks noGrp="1"/>
          </p:cNvSpPr>
          <p:nvPr>
            <p:ph type="title"/>
          </p:nvPr>
        </p:nvSpPr>
        <p:spPr>
          <a:xfrm>
            <a:off x="804672" y="1412489"/>
            <a:ext cx="2871095" cy="2156621"/>
          </a:xfrm>
        </p:spPr>
        <p:txBody>
          <a:bodyPr vert="horz" lIns="91440" tIns="45720" rIns="91440" bIns="45720" rtlCol="0" anchor="t">
            <a:normAutofit/>
          </a:bodyPr>
          <a:lstStyle/>
          <a:p>
            <a:r>
              <a:rPr lang="en-US" sz="6000" b="1" kern="1200">
                <a:solidFill>
                  <a:srgbClr val="FFFFFF"/>
                </a:solidFill>
                <a:latin typeface="+mj-lt"/>
                <a:ea typeface="+mj-ea"/>
                <a:cs typeface="+mj-cs"/>
              </a:rPr>
              <a:t>Incivility is Costly</a:t>
            </a:r>
          </a:p>
        </p:txBody>
      </p:sp>
      <p:sp>
        <p:nvSpPr>
          <p:cNvPr id="3" name="Content Placeholder 2">
            <a:extLst>
              <a:ext uri="{FF2B5EF4-FFF2-40B4-BE49-F238E27FC236}">
                <a16:creationId xmlns:a16="http://schemas.microsoft.com/office/drawing/2014/main" id="{803BB37E-FC4C-45D1-BF96-C591BEBB899D}"/>
              </a:ext>
            </a:extLst>
          </p:cNvPr>
          <p:cNvSpPr>
            <a:spLocks noGrp="1"/>
          </p:cNvSpPr>
          <p:nvPr>
            <p:ph idx="1"/>
          </p:nvPr>
        </p:nvSpPr>
        <p:spPr>
          <a:xfrm>
            <a:off x="4421332" y="1123153"/>
            <a:ext cx="7959771" cy="4891913"/>
          </a:xfrm>
        </p:spPr>
        <p:txBody>
          <a:bodyPr vert="horz" lIns="91440" tIns="45720" rIns="91440" bIns="45720" rtlCol="0" anchor="t">
            <a:normAutofit/>
          </a:bodyPr>
          <a:lstStyle/>
          <a:p>
            <a:pPr marL="0" indent="0">
              <a:buNone/>
            </a:pPr>
            <a:r>
              <a:rPr lang="en-US" sz="3600" dirty="0"/>
              <a:t>Workers on the receiving end of incivility</a:t>
            </a:r>
            <a:endParaRPr lang="en-US" sz="3600" dirty="0">
              <a:cs typeface="Calibri"/>
            </a:endParaRPr>
          </a:p>
          <a:p>
            <a:endParaRPr lang="en-US" dirty="0"/>
          </a:p>
          <a:p>
            <a:pPr lvl="1"/>
            <a:r>
              <a:rPr lang="en-US" sz="2800" dirty="0"/>
              <a:t>48% intentionally decrease their work effort</a:t>
            </a:r>
            <a:endParaRPr lang="en-US" sz="2800" dirty="0">
              <a:cs typeface="Calibri"/>
            </a:endParaRPr>
          </a:p>
          <a:p>
            <a:pPr lvl="1"/>
            <a:r>
              <a:rPr lang="en-US" sz="2800" dirty="0"/>
              <a:t>47% intentionally decrease time at work</a:t>
            </a:r>
            <a:endParaRPr lang="en-US" sz="2800" dirty="0">
              <a:cs typeface="Calibri"/>
            </a:endParaRPr>
          </a:p>
          <a:p>
            <a:pPr lvl="1"/>
            <a:r>
              <a:rPr lang="en-US" sz="2800" dirty="0"/>
              <a:t>38% intentionally decrease the quality of work</a:t>
            </a:r>
            <a:endParaRPr lang="en-US" sz="2800" dirty="0">
              <a:cs typeface="Calibri"/>
            </a:endParaRPr>
          </a:p>
          <a:p>
            <a:pPr lvl="1"/>
            <a:r>
              <a:rPr lang="en-US" sz="2800" dirty="0"/>
              <a:t>66% said their performance declined</a:t>
            </a:r>
            <a:endParaRPr lang="en-US" sz="2800" dirty="0">
              <a:cs typeface="Calibri"/>
            </a:endParaRPr>
          </a:p>
          <a:p>
            <a:pPr lvl="1"/>
            <a:r>
              <a:rPr lang="en-US" sz="2800" dirty="0"/>
              <a:t>78% commitment to organization declined</a:t>
            </a:r>
            <a:endParaRPr lang="en-US" sz="2800" dirty="0">
              <a:cs typeface="Calibri"/>
            </a:endParaRPr>
          </a:p>
        </p:txBody>
      </p:sp>
      <p:sp>
        <p:nvSpPr>
          <p:cNvPr id="4" name="TextBox 3">
            <a:extLst>
              <a:ext uri="{FF2B5EF4-FFF2-40B4-BE49-F238E27FC236}">
                <a16:creationId xmlns:a16="http://schemas.microsoft.com/office/drawing/2014/main" id="{29F216F0-8F1F-4D86-AC05-8AE3EDF8C5C1}"/>
              </a:ext>
            </a:extLst>
          </p:cNvPr>
          <p:cNvSpPr txBox="1"/>
          <p:nvPr/>
        </p:nvSpPr>
        <p:spPr>
          <a:xfrm>
            <a:off x="6007689" y="5072983"/>
            <a:ext cx="6373414" cy="443397"/>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Harvard Business Review, 2013; The Price of Incivility</a:t>
            </a:r>
          </a:p>
        </p:txBody>
      </p:sp>
    </p:spTree>
    <p:extLst>
      <p:ext uri="{BB962C8B-B14F-4D97-AF65-F5344CB8AC3E}">
        <p14:creationId xmlns:p14="http://schemas.microsoft.com/office/powerpoint/2010/main" val="7191631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IMING" val="|5.2|6.3|7.5|9.1|5.8|48.8"/>
</p:tagLst>
</file>

<file path=ppt/theme/theme1.xml><?xml version="1.0" encoding="utf-8"?>
<a:theme xmlns:a="http://schemas.openxmlformats.org/drawingml/2006/main" name="1_2007_Screen_Small_27-94x21-59_18Nov08">
  <a:themeElements>
    <a:clrScheme name="Deloitte 2008">
      <a:dk1>
        <a:srgbClr val="000000"/>
      </a:dk1>
      <a:lt1>
        <a:srgbClr val="FFFFFF"/>
      </a:lt1>
      <a:dk2>
        <a:srgbClr val="002776"/>
      </a:dk2>
      <a:lt2>
        <a:srgbClr val="FFFFFF"/>
      </a:lt2>
      <a:accent1>
        <a:srgbClr val="002776"/>
      </a:accent1>
      <a:accent2>
        <a:srgbClr val="92D400"/>
      </a:accent2>
      <a:accent3>
        <a:srgbClr val="00A1DE"/>
      </a:accent3>
      <a:accent4>
        <a:srgbClr val="3C8A2E"/>
      </a:accent4>
      <a:accent5>
        <a:srgbClr val="72C7E7"/>
      </a:accent5>
      <a:accent6>
        <a:srgbClr val="C9DD03"/>
      </a:accent6>
      <a:hlink>
        <a:srgbClr val="00A1DE"/>
      </a:hlink>
      <a:folHlink>
        <a:srgbClr val="72C7E7"/>
      </a:folHlink>
    </a:clrScheme>
    <a:fontScheme name="18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8_Blank 1">
        <a:dk1>
          <a:srgbClr val="000000"/>
        </a:dk1>
        <a:lt1>
          <a:srgbClr val="FFFFFF"/>
        </a:lt1>
        <a:dk2>
          <a:srgbClr val="002776"/>
        </a:dk2>
        <a:lt2>
          <a:srgbClr val="FFFFFF"/>
        </a:lt2>
        <a:accent1>
          <a:srgbClr val="002776"/>
        </a:accent1>
        <a:accent2>
          <a:srgbClr val="92D400"/>
        </a:accent2>
        <a:accent3>
          <a:srgbClr val="FFFFFF"/>
        </a:accent3>
        <a:accent4>
          <a:srgbClr val="000000"/>
        </a:accent4>
        <a:accent5>
          <a:srgbClr val="AAACBD"/>
        </a:accent5>
        <a:accent6>
          <a:srgbClr val="84C000"/>
        </a:accent6>
        <a:hlink>
          <a:srgbClr val="00A1DE"/>
        </a:hlink>
        <a:folHlink>
          <a:srgbClr val="72C7E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reast cancer management for GC DIEGO 4-1-2020">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defRPr sz="2400" b="0" dirty="0" smtClean="0">
            <a:solidFill>
              <a:schemeClr val="tx2"/>
            </a:solidFill>
          </a:defRPr>
        </a:defPPr>
      </a:lstStyle>
    </a:txDef>
  </a:objectDefaults>
  <a:extraClrSchemeLst/>
  <a:extLst>
    <a:ext uri="{05A4C25C-085E-4340-85A3-A5531E510DB2}">
      <thm15:themeFamily xmlns:thm15="http://schemas.microsoft.com/office/thememl/2012/main" name="UPMC PowerPoint" id="{DBA5F254-2F35-4D97-A5D2-7A97A194DCD7}" vid="{3E1976E6-BDC6-487B-89B4-622F602B48CB}"/>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orge Ahead Palette">
      <a:dk1>
        <a:srgbClr val="003493"/>
      </a:dk1>
      <a:lt1>
        <a:srgbClr val="FFFFFF"/>
      </a:lt1>
      <a:dk2>
        <a:srgbClr val="00205B"/>
      </a:dk2>
      <a:lt2>
        <a:srgbClr val="FFB71B"/>
      </a:lt2>
      <a:accent1>
        <a:srgbClr val="B48400"/>
      </a:accent1>
      <a:accent2>
        <a:srgbClr val="49C1E0"/>
      </a:accent2>
      <a:accent3>
        <a:srgbClr val="96989A"/>
      </a:accent3>
      <a:accent4>
        <a:srgbClr val="000000"/>
      </a:accent4>
      <a:accent5>
        <a:srgbClr val="DB5729"/>
      </a:accent5>
      <a:accent6>
        <a:srgbClr val="00816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MC PowerPoint" id="{DBA5F254-2F35-4D97-A5D2-7A97A194DCD7}" vid="{EFD7C4EC-C5AB-4B38-AA17-E568579526DF}"/>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Custom 40">
      <a:dk1>
        <a:srgbClr val="003493"/>
      </a:dk1>
      <a:lt1>
        <a:srgbClr val="FFFFFF"/>
      </a:lt1>
      <a:dk2>
        <a:srgbClr val="00205B"/>
      </a:dk2>
      <a:lt2>
        <a:srgbClr val="FFB71B"/>
      </a:lt2>
      <a:accent1>
        <a:srgbClr val="B48400"/>
      </a:accent1>
      <a:accent2>
        <a:srgbClr val="49C1E0"/>
      </a:accent2>
      <a:accent3>
        <a:srgbClr val="96989A"/>
      </a:accent3>
      <a:accent4>
        <a:srgbClr val="000000"/>
      </a:accent4>
      <a:accent5>
        <a:srgbClr val="DB5729"/>
      </a:accent5>
      <a:accent6>
        <a:srgbClr val="008163"/>
      </a:accent6>
      <a:hlink>
        <a:srgbClr val="0564D2"/>
      </a:hlink>
      <a:folHlink>
        <a:srgbClr val="0064B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ittformallight">
  <a:themeElements>
    <a:clrScheme name="Custom 40">
      <a:dk1>
        <a:srgbClr val="003493"/>
      </a:dk1>
      <a:lt1>
        <a:srgbClr val="FFFFFF"/>
      </a:lt1>
      <a:dk2>
        <a:srgbClr val="00205B"/>
      </a:dk2>
      <a:lt2>
        <a:srgbClr val="FFB71B"/>
      </a:lt2>
      <a:accent1>
        <a:srgbClr val="B48400"/>
      </a:accent1>
      <a:accent2>
        <a:srgbClr val="49C1E0"/>
      </a:accent2>
      <a:accent3>
        <a:srgbClr val="96989A"/>
      </a:accent3>
      <a:accent4>
        <a:srgbClr val="000000"/>
      </a:accent4>
      <a:accent5>
        <a:srgbClr val="DB5729"/>
      </a:accent5>
      <a:accent6>
        <a:srgbClr val="008163"/>
      </a:accent6>
      <a:hlink>
        <a:srgbClr val="0564D2"/>
      </a:hlink>
      <a:folHlink>
        <a:srgbClr val="0064B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ttformallight" id="{E91E1D85-42D6-47C0-9629-7E4F4435DC9A}" vid="{736C36AE-BD59-4193-9E3C-96B166CB3281}"/>
    </a:ext>
  </a:extLst>
</a:theme>
</file>

<file path=ppt/theme/themeOverride1.xml><?xml version="1.0" encoding="utf-8"?>
<a:themeOverride xmlns:a="http://schemas.openxmlformats.org/drawingml/2006/main">
  <a:clrScheme name="Custom 1">
    <a:dk1>
      <a:srgbClr val="003493"/>
    </a:dk1>
    <a:lt1>
      <a:srgbClr val="FFFFFF"/>
    </a:lt1>
    <a:dk2>
      <a:srgbClr val="00205B"/>
    </a:dk2>
    <a:lt2>
      <a:srgbClr val="FFB71B"/>
    </a:lt2>
    <a:accent1>
      <a:srgbClr val="B48400"/>
    </a:accent1>
    <a:accent2>
      <a:srgbClr val="49C1E0"/>
    </a:accent2>
    <a:accent3>
      <a:srgbClr val="96989A"/>
    </a:accent3>
    <a:accent4>
      <a:srgbClr val="000000"/>
    </a:accent4>
    <a:accent5>
      <a:srgbClr val="DB5729"/>
    </a:accent5>
    <a:accent6>
      <a:srgbClr val="008163"/>
    </a:accent6>
    <a:hlink>
      <a:srgbClr val="FFB71B"/>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rgbClr val="003493"/>
    </a:dk1>
    <a:lt1>
      <a:srgbClr val="FFFFFF"/>
    </a:lt1>
    <a:dk2>
      <a:srgbClr val="00205B"/>
    </a:dk2>
    <a:lt2>
      <a:srgbClr val="FFB71B"/>
    </a:lt2>
    <a:accent1>
      <a:srgbClr val="B48400"/>
    </a:accent1>
    <a:accent2>
      <a:srgbClr val="49C1E0"/>
    </a:accent2>
    <a:accent3>
      <a:srgbClr val="96989A"/>
    </a:accent3>
    <a:accent4>
      <a:srgbClr val="000000"/>
    </a:accent4>
    <a:accent5>
      <a:srgbClr val="DB5729"/>
    </a:accent5>
    <a:accent6>
      <a:srgbClr val="008163"/>
    </a:accent6>
    <a:hlink>
      <a:srgbClr val="FFB71B"/>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webextension1.xml.rels><?xml version="1.0" encoding="UTF-8" standalone="yes"?>
<Relationships xmlns="http://schemas.openxmlformats.org/package/2006/relationships"><Relationship Id="rId1" Type="http://schemas.openxmlformats.org/officeDocument/2006/relationships/image" Target="../media/image37.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8.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40.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41.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42.png"/></Relationships>
</file>

<file path=ppt/webextensions/webextension1.xml><?xml version="1.0" encoding="utf-8"?>
<we:webextension xmlns:we="http://schemas.microsoft.com/office/webextensions/webextension/2010/11" id="{041B943A-8DC7-415C-A136-77B0BFE4D424}">
  <we:reference id="wa104379261" version="3.0.2.4" store="en-US" storeType="OMEX"/>
  <we:alternateReferences>
    <we:reference id="wa104379261" version="3.0.2.4" store="wa104379261" storeType="OMEX"/>
  </we:alternateReferences>
  <we:properties>
    <we:property name="mentimeter-slide" value="{&quot;seriesId&quot;:&quot;alkk5fiiqz5gsrc3svakttf7bkv4xp9m&quot;,&quot;questionId&quot;:&quot;gdfnj6rj657c&quot;,&quot;link&quot;:&quot;https://www.mentimeter.com/app/presentation/alkk5fiiqz5gsrc3svakttf7bkv4xp9m/gdfnj6rj657c?ppt_app=tru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16F0C716-33BD-4F2E-9011-D83C743580DF}">
  <we:reference id="wa104379261" version="3.0.2.4" store="en-US" storeType="OMEX"/>
  <we:alternateReferences>
    <we:reference id="wa104379261" version="3.0.2.4" store="wa104379261" storeType="OMEX"/>
  </we:alternateReferences>
  <we:properties>
    <we:property name="mentimeter-slide" value="{&quot;seriesId&quot;:&quot;alkk5fiiqz5gsrc3svakttf7bkv4xp9m&quot;,&quot;questionId&quot;:&quot;iy2exdid3hgs&quot;,&quot;link&quot;:&quot;https://www.mentimeter.com/app/presentation/alkk5fiiqz5gsrc3svakttf7bkv4xp9m/iy2exdid3hgs?ppt_app=true&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85E373DC-1A95-4941-878A-2DD3912B20C2}">
  <we:reference id="wa104379261" version="3.0.2.4" store="en-US" storeType="OMEX"/>
  <we:alternateReferences>
    <we:reference id="wa104379261" version="3.0.2.4" store="wa104379261" storeType="OMEX"/>
  </we:alternateReferences>
  <we:properties>
    <we:property name="mentimeter-slide" value="{&quot;seriesId&quot;:&quot;alkk5fiiqz5gsrc3svakttf7bkv4xp9m&quot;,&quot;questionId&quot;:&quot;6mwuhjmwmvjj&quot;,&quot;link&quot;:&quot;https://www.mentimeter.com/app/presentation/alkk5fiiqz5gsrc3svakttf7bkv4xp9m/6mwuhjmwmvjj?ppt_app=true&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8EE2E138-6827-4569-91C3-F939B0305F62}">
  <we:reference id="wa104379261" version="3.0.2.4" store="en-US" storeType="OMEX"/>
  <we:alternateReferences>
    <we:reference id="wa104379261" version="3.0.2.4" store="wa104379261" storeType="OMEX"/>
  </we:alternateReferences>
  <we:properties>
    <we:property name="mentimeter-slide" value="{&quot;seriesId&quot;:&quot;alkk5fiiqz5gsrc3svakttf7bkv4xp9m&quot;,&quot;questionId&quot;:&quot;6mwuhjmwmvjj&quot;,&quot;link&quot;:&quot;https://www.mentimeter.com/app/presentation/alkk5fiiqz5gsrc3svakttf7bkv4xp9m/6mwuhjmwmvjj?ppt_app=true&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DC56E13D-D855-4D70-8325-417CE55C0212}">
  <we:reference id="wa104379261" version="3.0.2.4" store="en-US" storeType="OMEX"/>
  <we:alternateReferences>
    <we:reference id="wa104379261" version="3.0.2.4" store="wa104379261" storeType="OMEX"/>
  </we:alternateReferences>
  <we:properties>
    <we:property name="mentimeter-slide" value="{&quot;seriesId&quot;:&quot;alkk5fiiqz5gsrc3svakttf7bkv4xp9m&quot;,&quot;questionId&quot;:&quot;acyvuoodzhnw&quot;,&quot;link&quot;:&quot;https://www.mentimeter.com/app/presentation/alkk5fiiqz5gsrc3svakttf7bkv4xp9m/acyvuoodzhnw?ppt_app=tru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abdf126-efff-4742-944c-22eec856839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8E97ED5849234F9142D8D9738992F0" ma:contentTypeVersion="14" ma:contentTypeDescription="Create a new document." ma:contentTypeScope="" ma:versionID="7711dcbdd799807c38da408e81cd1fa8">
  <xsd:schema xmlns:xsd="http://www.w3.org/2001/XMLSchema" xmlns:xs="http://www.w3.org/2001/XMLSchema" xmlns:p="http://schemas.microsoft.com/office/2006/metadata/properties" xmlns:ns3="b6dd0e41-cd9f-4796-a75d-46a364efda39" xmlns:ns4="babdf126-efff-4742-944c-22eec856839d" targetNamespace="http://schemas.microsoft.com/office/2006/metadata/properties" ma:root="true" ma:fieldsID="cd95b05a49976f52769a0befd67d9f02" ns3:_="" ns4:_="">
    <xsd:import namespace="b6dd0e41-cd9f-4796-a75d-46a364efda39"/>
    <xsd:import namespace="babdf126-efff-4742-944c-22eec856839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dd0e41-cd9f-4796-a75d-46a364efda3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bdf126-efff-4742-944c-22eec856839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7F93A2-5FEB-4B4A-95E6-31666FB1AB74}">
  <ds:schemaRefs>
    <ds:schemaRef ds:uri="http://schemas.openxmlformats.org/package/2006/metadata/core-properties"/>
    <ds:schemaRef ds:uri="http://www.w3.org/XML/1998/namespace"/>
    <ds:schemaRef ds:uri="b6dd0e41-cd9f-4796-a75d-46a364efda39"/>
    <ds:schemaRef ds:uri="http://schemas.microsoft.com/office/2006/documentManagement/types"/>
    <ds:schemaRef ds:uri="http://purl.org/dc/terms/"/>
    <ds:schemaRef ds:uri="http://purl.org/dc/dcmitype/"/>
    <ds:schemaRef ds:uri="http://purl.org/dc/elements/1.1/"/>
    <ds:schemaRef ds:uri="http://schemas.microsoft.com/office/2006/metadata/properties"/>
    <ds:schemaRef ds:uri="http://schemas.microsoft.com/office/infopath/2007/PartnerControls"/>
    <ds:schemaRef ds:uri="babdf126-efff-4742-944c-22eec856839d"/>
  </ds:schemaRefs>
</ds:datastoreItem>
</file>

<file path=customXml/itemProps2.xml><?xml version="1.0" encoding="utf-8"?>
<ds:datastoreItem xmlns:ds="http://schemas.openxmlformats.org/officeDocument/2006/customXml" ds:itemID="{52148C54-7F7A-42D1-B32C-1EFF947375C4}">
  <ds:schemaRefs>
    <ds:schemaRef ds:uri="http://schemas.microsoft.com/sharepoint/v3/contenttype/forms"/>
  </ds:schemaRefs>
</ds:datastoreItem>
</file>

<file path=customXml/itemProps3.xml><?xml version="1.0" encoding="utf-8"?>
<ds:datastoreItem xmlns:ds="http://schemas.openxmlformats.org/officeDocument/2006/customXml" ds:itemID="{50EC2A24-6A21-4E6F-BC67-2919D7403B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dd0e41-cd9f-4796-a75d-46a364efda39"/>
    <ds:schemaRef ds:uri="babdf126-efff-4742-944c-22eec85683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7812</TotalTime>
  <Words>6721</Words>
  <Application>Microsoft Office PowerPoint</Application>
  <PresentationFormat>Widescreen</PresentationFormat>
  <Paragraphs>894</Paragraphs>
  <Slides>122</Slides>
  <Notes>64</Notes>
  <HiddenSlides>0</HiddenSlides>
  <MMClips>2</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1</vt:i4>
      </vt:variant>
      <vt:variant>
        <vt:lpstr>Slide Titles</vt:lpstr>
      </vt:variant>
      <vt:variant>
        <vt:i4>122</vt:i4>
      </vt:variant>
    </vt:vector>
  </HeadingPairs>
  <TitlesOfParts>
    <vt:vector size="143" baseType="lpstr">
      <vt:lpstr>Arial</vt:lpstr>
      <vt:lpstr>Arial Black</vt:lpstr>
      <vt:lpstr>ArialMT</vt:lpstr>
      <vt:lpstr>Calibri</vt:lpstr>
      <vt:lpstr>Calibri Light</vt:lpstr>
      <vt:lpstr>Corbel</vt:lpstr>
      <vt:lpstr>Museo Sans 500</vt:lpstr>
      <vt:lpstr>Times New Roman</vt:lpstr>
      <vt:lpstr>Wingdings</vt:lpstr>
      <vt:lpstr>Wingdings 2</vt:lpstr>
      <vt:lpstr>1_2007_Screen_Small_27-94x21-59_18Nov08</vt:lpstr>
      <vt:lpstr>1_Office Theme</vt:lpstr>
      <vt:lpstr>Custom Design</vt:lpstr>
      <vt:lpstr>Office Theme</vt:lpstr>
      <vt:lpstr>1_Custom Design</vt:lpstr>
      <vt:lpstr>2_office theme</vt:lpstr>
      <vt:lpstr>3_Office Theme</vt:lpstr>
      <vt:lpstr>4_Office Theme</vt:lpstr>
      <vt:lpstr>pittformallight</vt:lpstr>
      <vt:lpstr>breast cancer management for GC DIEGO 4-1-2020</vt:lpstr>
      <vt:lpstr>think-cell Slide</vt:lpstr>
      <vt:lpstr>The 28th Curriculum Colloquium</vt:lpstr>
      <vt:lpstr>Why are We Here</vt:lpstr>
      <vt:lpstr>Who are WE? Contributors to the Learning Environment</vt:lpstr>
      <vt:lpstr>Our Learning Environment Golden Circle</vt:lpstr>
      <vt:lpstr>Golden Circle: Why, How, What</vt:lpstr>
      <vt:lpstr>Challenge</vt:lpstr>
      <vt:lpstr>Right People on the Bus!</vt:lpstr>
      <vt:lpstr>Challenge</vt:lpstr>
      <vt:lpstr>Train The Trainers</vt:lpstr>
      <vt:lpstr>  The Ultimate Outcome= Saving Lives One by One   </vt:lpstr>
      <vt:lpstr>Challenge</vt:lpstr>
      <vt:lpstr>West Wing Update</vt:lpstr>
      <vt:lpstr>Where are we at?</vt:lpstr>
      <vt:lpstr>PowerPoint Presentation</vt:lpstr>
      <vt:lpstr>PowerPoint Presentation</vt:lpstr>
      <vt:lpstr>Space Constraints</vt:lpstr>
      <vt:lpstr>Renovation</vt:lpstr>
      <vt:lpstr>What’s Next?</vt:lpstr>
      <vt:lpstr>Curriculum Reform Update</vt:lpstr>
      <vt:lpstr>Strengthening the Learning Environment through Co-Creation</vt:lpstr>
      <vt:lpstr>Agenda</vt:lpstr>
      <vt:lpstr>Learning Environment </vt:lpstr>
      <vt:lpstr>Current state of the LE</vt:lpstr>
      <vt:lpstr>OMED student eval of educators</vt:lpstr>
      <vt:lpstr>“Hidden Curriculum” </vt:lpstr>
      <vt:lpstr>2022 OLE incident report summary</vt:lpstr>
      <vt:lpstr>Title IX reminder</vt:lpstr>
      <vt:lpstr>2022 OLE incident report summary</vt:lpstr>
      <vt:lpstr>Educator Skills/Course concerns</vt:lpstr>
      <vt:lpstr>Student quotes</vt:lpstr>
      <vt:lpstr>What is “Co-Creation”?</vt:lpstr>
      <vt:lpstr>Why do We Care?</vt:lpstr>
      <vt:lpstr>Why do We Care? Impact of Co-Creation</vt:lpstr>
      <vt:lpstr>Co-Creation ---- Psychosocial Learning Environment </vt:lpstr>
      <vt:lpstr>Co-Creation ---  Motivation and Metacognition </vt:lpstr>
      <vt:lpstr>Co-Creation--- Quality of Educational Design </vt:lpstr>
      <vt:lpstr>Who Contributes to the Co-Creation of LE?</vt:lpstr>
      <vt:lpstr>PowerPoint Presentation</vt:lpstr>
      <vt:lpstr>Co-Creation Skill Development: The How by Role</vt:lpstr>
      <vt:lpstr>PowerPoint Presentation</vt:lpstr>
      <vt:lpstr>PowerPoint Presentation</vt:lpstr>
      <vt:lpstr>PowerPoint Presentation</vt:lpstr>
      <vt:lpstr>PowerPoint Presentation</vt:lpstr>
      <vt:lpstr>Co-Creation of LE Challenges</vt:lpstr>
      <vt:lpstr>How to become "unstuck" when confronted by systems limitations</vt:lpstr>
      <vt:lpstr>Demonstration:  Identify “what went well?”</vt:lpstr>
      <vt:lpstr>Student quotes</vt:lpstr>
      <vt:lpstr>What went well? Impact of Co-Creation: Bi-directional</vt:lpstr>
      <vt:lpstr>PowerPoint Presentation</vt:lpstr>
      <vt:lpstr>Co-Creation LE Wrap Up</vt:lpstr>
      <vt:lpstr>Next Steps</vt:lpstr>
      <vt:lpstr>Break</vt:lpstr>
      <vt:lpstr> Becoming an UPSTANDER:  Action tools to Create a Safe, Empowering Environment</vt:lpstr>
      <vt:lpstr>Ground Rules to Create a Safe Environment</vt:lpstr>
      <vt:lpstr>Distress Warning</vt:lpstr>
      <vt:lpstr>We are ALL accountable</vt:lpstr>
      <vt:lpstr>Real World Implications</vt:lpstr>
      <vt:lpstr>How Does Implicit Bias Affect Healthcare?</vt:lpstr>
      <vt:lpstr>Bystander Effect</vt:lpstr>
      <vt:lpstr>Bystander Toolkit: Become an UPSTANDER</vt:lpstr>
      <vt:lpstr>Bystander Toolkit: Become an UPSTANDER</vt:lpstr>
      <vt:lpstr>IQEE: Speak UP against Injustice</vt:lpstr>
      <vt:lpstr>IQEE: Speak UP against Injustice</vt:lpstr>
      <vt:lpstr>IQEE: Speak UP against Injustice</vt:lpstr>
      <vt:lpstr>IQEE: Speak UP against Injustice</vt:lpstr>
      <vt:lpstr>IQEE: Speak UP against Injustice</vt:lpstr>
      <vt:lpstr>Let’s Practice: Responding to Microaggressions and Bias</vt:lpstr>
      <vt:lpstr>Case: Patient towards Trainee</vt:lpstr>
      <vt:lpstr>When Addressing Patients</vt:lpstr>
      <vt:lpstr>When Addressing Patients</vt:lpstr>
      <vt:lpstr>PowerPoint Presentation</vt:lpstr>
      <vt:lpstr>IQEE: Speak UP against Injustice</vt:lpstr>
      <vt:lpstr>IQEE: Speak UP against Injustice</vt:lpstr>
      <vt:lpstr>IQEE: Speak UP against Injustice</vt:lpstr>
      <vt:lpstr>IQEE: Speak UP against Injustice</vt:lpstr>
      <vt:lpstr>Strategies After an Event</vt:lpstr>
      <vt:lpstr>Strategies After an Event</vt:lpstr>
      <vt:lpstr>Strategies After an Event</vt:lpstr>
      <vt:lpstr>Approaches to Mitigating Implicit Bias</vt:lpstr>
      <vt:lpstr>Receiving Feedback: How to respond when you are ”Called out”</vt:lpstr>
      <vt:lpstr>What are YOUR ACTION items?</vt:lpstr>
      <vt:lpstr>What are YOUR ACTION items?</vt:lpstr>
      <vt:lpstr>PowerPoint Presentation</vt:lpstr>
      <vt:lpstr>UPSTANDER Badge Buddy</vt:lpstr>
      <vt:lpstr>UPSTANDER Badge Reel Holder and Lanyard</vt:lpstr>
      <vt:lpstr>PLEDGE TO FIGHT INJUSTICE</vt:lpstr>
      <vt:lpstr>RESOURCES: Suggested Reading &amp; Videos to Promote Awareness</vt:lpstr>
      <vt:lpstr>TAKE HOME POINTS</vt:lpstr>
      <vt:lpstr>Special Thanks</vt:lpstr>
      <vt:lpstr>NORMALIZE the culture of Standing UP</vt:lpstr>
      <vt:lpstr>Promoting Professional Behavior and Civility</vt:lpstr>
      <vt:lpstr>Goals</vt:lpstr>
      <vt:lpstr>Scenario </vt:lpstr>
      <vt:lpstr>Scenario:  Discussion</vt:lpstr>
      <vt:lpstr>Civility and Psychologic Safety are Closely Related</vt:lpstr>
      <vt:lpstr>UN-Professionalism in Medical Organizations</vt:lpstr>
      <vt:lpstr>Uncivil Behaviors – Effects </vt:lpstr>
      <vt:lpstr>Institute for Safe Medical Practice  Survey 2013 – 2021 survey outcome was the same as 2013</vt:lpstr>
      <vt:lpstr>Incivility is Costly</vt:lpstr>
      <vt:lpstr>Incivility is Costly</vt:lpstr>
      <vt:lpstr>Psychologic Safety</vt:lpstr>
      <vt:lpstr>Psychologic Safety is Associated with Positive Behaviors </vt:lpstr>
      <vt:lpstr>Psychologic Safety and Learning</vt:lpstr>
      <vt:lpstr>PowerPoint Presentation</vt:lpstr>
      <vt:lpstr>PowerPoint Presentation</vt:lpstr>
      <vt:lpstr>We pledge…</vt:lpstr>
      <vt:lpstr>Summary</vt:lpstr>
      <vt:lpstr>Facilitated  Discussion</vt:lpstr>
      <vt:lpstr>Prompt #1:</vt:lpstr>
      <vt:lpstr>Prompt #2:</vt:lpstr>
      <vt:lpstr>Brainstorming</vt:lpstr>
      <vt:lpstr>Change</vt:lpstr>
      <vt:lpstr>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McKibben, Leeanna Rebekah</dc:creator>
  <cp:lastModifiedBy>Sergent, Michelle Lynn</cp:lastModifiedBy>
  <cp:revision>157</cp:revision>
  <cp:lastPrinted>2023-01-24T21:23:41Z</cp:lastPrinted>
  <dcterms:created xsi:type="dcterms:W3CDTF">2022-02-15T21:31:15Z</dcterms:created>
  <dcterms:modified xsi:type="dcterms:W3CDTF">2023-02-14T19:29:01Z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0x010100E38E97ED5849234F9142D8D9738992F0</vt:lpwstr>
  </property>
</Properties>
</file>